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 varScale="1">
        <p:scale>
          <a:sx n="66" d="100"/>
          <a:sy n="6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4550" y="1772816"/>
            <a:ext cx="389241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北京</a:t>
            </a:r>
            <a:endParaRPr lang="en-US" altLang="zh-CN" sz="96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9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两日游</a:t>
            </a:r>
            <a:endParaRPr lang="zh-CN" altLang="en-US" sz="9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9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佛香阁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　佛香阁位于在万寿山前山中央部位的山腰，建筑在一个高</a:t>
            </a:r>
            <a:r>
              <a:rPr lang="en-US" altLang="zh-CN" sz="4400" b="1" dirty="0">
                <a:solidFill>
                  <a:srgbClr val="FF0000"/>
                </a:solidFill>
              </a:rPr>
              <a:t>21</a:t>
            </a:r>
            <a:r>
              <a:rPr lang="zh-CN" altLang="en-US" sz="4400" b="1" dirty="0">
                <a:solidFill>
                  <a:srgbClr val="FF0000"/>
                </a:solidFill>
              </a:rPr>
              <a:t>米的方形台基上，是一座八面三层四重檐的建筑；阁高</a:t>
            </a:r>
            <a:r>
              <a:rPr lang="en-US" altLang="zh-CN" sz="4400" b="1" dirty="0">
                <a:solidFill>
                  <a:srgbClr val="FF0000"/>
                </a:solidFill>
              </a:rPr>
              <a:t>41</a:t>
            </a:r>
            <a:r>
              <a:rPr lang="zh-CN" altLang="en-US" sz="4400" b="1" dirty="0">
                <a:solidFill>
                  <a:srgbClr val="FF0000"/>
                </a:solidFill>
              </a:rPr>
              <a:t>米，阁内有</a:t>
            </a:r>
            <a:r>
              <a:rPr lang="en-US" altLang="zh-CN" sz="4400" b="1" dirty="0">
                <a:solidFill>
                  <a:srgbClr val="FF0000"/>
                </a:solidFill>
              </a:rPr>
              <a:t>8</a:t>
            </a:r>
            <a:r>
              <a:rPr lang="zh-CN" altLang="en-US" sz="4400" b="1" dirty="0">
                <a:solidFill>
                  <a:srgbClr val="FF0000"/>
                </a:solidFill>
              </a:rPr>
              <a:t>根巨大铁梨木擎天柱，结构复杂，为古典建筑精品。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石舫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在长廊西端湖边，是一条大石船，取名清晏舫，寓“海清河晏”之意。是颐和园唯一带有西洋风格的建筑。它的前身是明朝圆静寺的放生台。乾隆修清漪园时，改台为船，更名为“石舫”。石舫长</a:t>
            </a:r>
            <a:r>
              <a:rPr lang="en-US" altLang="zh-CN" b="1" dirty="0">
                <a:solidFill>
                  <a:srgbClr val="FF0000"/>
                </a:solidFill>
              </a:rPr>
              <a:t>36</a:t>
            </a:r>
            <a:r>
              <a:rPr lang="zh-CN" altLang="en-US" b="1" dirty="0">
                <a:solidFill>
                  <a:srgbClr val="FF0000"/>
                </a:solidFill>
              </a:rPr>
              <a:t>米，船用大理石雕刻堆砌而成。船身上建有两层船楼，船底花砖铺地，窗户为彩色玻璃，顶部砖雕装饰。下雨时，落在船顶的雨水通过四角的空心柱子，由船身的四个龙头口排入湖中，设计十分巧妙。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07833" y="2132856"/>
            <a:ext cx="51283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走进</a:t>
            </a:r>
            <a:r>
              <a:rPr lang="zh-CN" altLang="en-US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北京</a:t>
            </a:r>
            <a:endParaRPr lang="en-US" altLang="zh-CN" sz="9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zh-CN" altLang="en-US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圆明园</a:t>
            </a:r>
            <a:endParaRPr lang="zh-CN" altLang="en-US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4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圆明园是坐落在北京西北郊，与颐和园相邻，由圆明园、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长春园和万春园组成</a:t>
            </a:r>
            <a:r>
              <a:rPr lang="zh-CN" altLang="en-US" sz="3600" b="1" dirty="0">
                <a:solidFill>
                  <a:srgbClr val="FF0000"/>
                </a:solidFill>
              </a:rPr>
              <a:t>，也叫圆明三园。圆明园是清朝著名的皇家园林之一，面积五千二百余亩，一百五十余景。建筑面积达</a:t>
            </a:r>
            <a:r>
              <a:rPr lang="en-US" altLang="zh-CN" sz="3600" b="1" dirty="0">
                <a:solidFill>
                  <a:srgbClr val="FF0000"/>
                </a:solidFill>
              </a:rPr>
              <a:t>16</a:t>
            </a:r>
            <a:r>
              <a:rPr lang="zh-CN" altLang="en-US" sz="3600" b="1" dirty="0">
                <a:solidFill>
                  <a:srgbClr val="FF0000"/>
                </a:solidFill>
              </a:rPr>
              <a:t>万平方米，有“万园之园”之称。清朝皇室每到盛夏时节会来这里理政，故圆明园也称“夏宫”。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412776"/>
            <a:ext cx="7246990" cy="5176421"/>
          </a:xfrm>
        </p:spPr>
      </p:pic>
    </p:spTree>
    <p:extLst>
      <p:ext uri="{BB962C8B-B14F-4D97-AF65-F5344CB8AC3E}">
        <p14:creationId xmlns:p14="http://schemas.microsoft.com/office/powerpoint/2010/main" val="10389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99826" y="2348880"/>
            <a:ext cx="51283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走进北京</a:t>
            </a:r>
            <a:endParaRPr lang="en-US" altLang="zh-CN" sz="9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科技馆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4145508" cy="4525963"/>
          </a:xfrm>
        </p:spPr>
      </p:pic>
      <p:sp>
        <p:nvSpPr>
          <p:cNvPr id="5" name="TextBox 4"/>
          <p:cNvSpPr txBox="1"/>
          <p:nvPr/>
        </p:nvSpPr>
        <p:spPr>
          <a:xfrm>
            <a:off x="5220072" y="191683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</a:rPr>
              <a:t>这是汽车的解剖。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99992" y="1948379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</a:rPr>
              <a:t>这是我们用</a:t>
            </a:r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</a:rPr>
              <a:t>3D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</a:rPr>
              <a:t>打印笔做的眼镜。</a:t>
            </a:r>
            <a:r>
              <a:rPr lang="en-US" altLang="zh-CN" sz="3600" dirty="0" smtClean="0"/>
              <a:t>	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74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42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25350" y="1700808"/>
            <a:ext cx="51283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/>
                <a:solidFill>
                  <a:schemeClr val="accent3"/>
                </a:solidFill>
                <a:effectLst/>
              </a:rPr>
              <a:t>走进北京</a:t>
            </a:r>
            <a:endParaRPr lang="en-US" altLang="zh-CN" sz="9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zh-CN" altLang="en-US" sz="9600" b="1" cap="none" spc="0" dirty="0" smtClean="0">
                <a:ln/>
                <a:solidFill>
                  <a:schemeClr val="accent3"/>
                </a:solidFill>
                <a:effectLst/>
              </a:rPr>
              <a:t>颐和园</a:t>
            </a:r>
            <a:endParaRPr lang="zh-CN" alt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长廊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208912" cy="4525963"/>
          </a:xfrm>
        </p:spPr>
      </p:pic>
    </p:spTree>
    <p:extLst>
      <p:ext uri="{BB962C8B-B14F-4D97-AF65-F5344CB8AC3E}">
        <p14:creationId xmlns:p14="http://schemas.microsoft.com/office/powerpoint/2010/main" val="11633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十七孔桥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十七孔桥是颐和园中著名的景点之一。它东连廓如亭，西接南湖岛，长</a:t>
            </a:r>
            <a:r>
              <a:rPr lang="en-US" altLang="zh-CN" b="1" dirty="0">
                <a:solidFill>
                  <a:srgbClr val="FF0000"/>
                </a:solidFill>
              </a:rPr>
              <a:t>150</a:t>
            </a:r>
            <a:r>
              <a:rPr lang="zh-CN" altLang="en-US" b="1" dirty="0">
                <a:solidFill>
                  <a:srgbClr val="FF0000"/>
                </a:solidFill>
              </a:rPr>
              <a:t>米，堪称中国园林中最大的桥梁。十七孔桥是一座联拱石桥。桥面下宽</a:t>
            </a:r>
            <a:r>
              <a:rPr lang="en-US" altLang="zh-CN" b="1" dirty="0">
                <a:solidFill>
                  <a:srgbClr val="FF0000"/>
                </a:solidFill>
              </a:rPr>
              <a:t>14.6</a:t>
            </a:r>
            <a:r>
              <a:rPr lang="zh-CN" altLang="en-US" b="1" dirty="0">
                <a:solidFill>
                  <a:srgbClr val="FF0000"/>
                </a:solidFill>
              </a:rPr>
              <a:t>米，桥面上宽</a:t>
            </a:r>
            <a:r>
              <a:rPr lang="en-US" altLang="zh-CN" b="1" dirty="0">
                <a:solidFill>
                  <a:srgbClr val="FF0000"/>
                </a:solidFill>
              </a:rPr>
              <a:t>6.56</a:t>
            </a:r>
            <a:r>
              <a:rPr lang="zh-CN" altLang="en-US" b="1" dirty="0">
                <a:solidFill>
                  <a:srgbClr val="FF0000"/>
                </a:solidFill>
              </a:rPr>
              <a:t>米，高</a:t>
            </a:r>
            <a:r>
              <a:rPr lang="en-US" altLang="zh-CN" b="1" dirty="0">
                <a:solidFill>
                  <a:srgbClr val="FF0000"/>
                </a:solidFill>
              </a:rPr>
              <a:t>7</a:t>
            </a:r>
            <a:r>
              <a:rPr lang="zh-CN" altLang="en-US" b="1" dirty="0">
                <a:solidFill>
                  <a:srgbClr val="FF0000"/>
                </a:solidFill>
              </a:rPr>
              <a:t>米。整座桥给人以一种雄伟高大之感。这座桥共有</a:t>
            </a:r>
            <a:r>
              <a:rPr lang="en-US" altLang="zh-CN" b="1" dirty="0">
                <a:solidFill>
                  <a:srgbClr val="FF0000"/>
                </a:solidFill>
              </a:rPr>
              <a:t>17</a:t>
            </a:r>
            <a:r>
              <a:rPr lang="zh-CN" altLang="en-US" b="1" dirty="0">
                <a:solidFill>
                  <a:srgbClr val="FF0000"/>
                </a:solidFill>
              </a:rPr>
              <a:t>个桥洞，所以叫十七孔桥。在这</a:t>
            </a:r>
            <a:r>
              <a:rPr lang="en-US" altLang="zh-CN" b="1" dirty="0">
                <a:solidFill>
                  <a:srgbClr val="FF0000"/>
                </a:solidFill>
              </a:rPr>
              <a:t>17</a:t>
            </a:r>
            <a:r>
              <a:rPr lang="zh-CN" altLang="en-US" b="1" dirty="0">
                <a:solidFill>
                  <a:srgbClr val="FF0000"/>
                </a:solidFill>
              </a:rPr>
              <a:t>个桥孔中，第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孔最大，由中间向两端逐渐小下来，对称排列。水面未冻结时，桥洞与水中的倒影成纺锤形，十分美丽。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排云殿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/>
              </a:rPr>
              <a:t>排云殿原是乾隆为其母后</a:t>
            </a:r>
            <a:r>
              <a:rPr lang="en-US" altLang="zh-CN" sz="4000" b="1" dirty="0">
                <a:solidFill>
                  <a:srgbClr val="FF0000"/>
                </a:solidFill>
                <a:latin typeface="arial"/>
              </a:rPr>
              <a:t>60</a:t>
            </a:r>
            <a:r>
              <a:rPr lang="zh-CN" altLang="en-US" sz="4000" b="1" dirty="0">
                <a:solidFill>
                  <a:srgbClr val="FF0000"/>
                </a:solidFill>
                <a:latin typeface="arial"/>
              </a:rPr>
              <a:t>寿辰而建的大报恩延寿寺，慈禧重建的时候更名为排云殿，排云殿在万寿山前建筑的中心部位，</a:t>
            </a:r>
            <a:r>
              <a:rPr lang="en-US" altLang="zh-CN" sz="4000" b="1" dirty="0">
                <a:solidFill>
                  <a:srgbClr val="FF0000"/>
                </a:solidFill>
                <a:latin typeface="arial"/>
              </a:rPr>
              <a:t>"</a:t>
            </a:r>
            <a:r>
              <a:rPr lang="zh-CN" altLang="en-US" sz="4000" b="1" dirty="0">
                <a:solidFill>
                  <a:srgbClr val="FF0000"/>
                </a:solidFill>
                <a:latin typeface="arial"/>
              </a:rPr>
              <a:t>排云</a:t>
            </a:r>
            <a:r>
              <a:rPr lang="en-US" altLang="zh-CN" sz="4000" b="1" dirty="0">
                <a:solidFill>
                  <a:srgbClr val="FF0000"/>
                </a:solidFill>
                <a:latin typeface="arial"/>
              </a:rPr>
              <a:t>"</a:t>
            </a:r>
            <a:r>
              <a:rPr lang="zh-CN" altLang="en-US" sz="4000" b="1" dirty="0">
                <a:solidFill>
                  <a:srgbClr val="FF0000"/>
                </a:solidFill>
                <a:latin typeface="arial"/>
              </a:rPr>
              <a:t>二字取自郭璞诗</a:t>
            </a:r>
            <a:r>
              <a:rPr lang="en-US" altLang="zh-CN" sz="4000" b="1" dirty="0">
                <a:solidFill>
                  <a:srgbClr val="FF0000"/>
                </a:solidFill>
                <a:latin typeface="arial"/>
              </a:rPr>
              <a:t>:"</a:t>
            </a:r>
            <a:r>
              <a:rPr lang="zh-CN" altLang="en-US" sz="4000" b="1" dirty="0">
                <a:solidFill>
                  <a:srgbClr val="FF0000"/>
                </a:solidFill>
                <a:latin typeface="arial"/>
              </a:rPr>
              <a:t>神仙排云山，但见金银台</a:t>
            </a:r>
            <a:r>
              <a:rPr lang="en-US" altLang="zh-CN" sz="4000" b="1" dirty="0">
                <a:solidFill>
                  <a:srgbClr val="FF0000"/>
                </a:solidFill>
                <a:latin typeface="arial"/>
              </a:rPr>
              <a:t>"</a:t>
            </a:r>
            <a:r>
              <a:rPr lang="zh-CN" altLang="en-US" sz="4000" b="1" dirty="0">
                <a:solidFill>
                  <a:srgbClr val="FF0000"/>
                </a:solidFill>
                <a:latin typeface="arial"/>
              </a:rPr>
              <a:t>。这组建筑是颐和园最为壮观的建筑群。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438</Words>
  <Application>Microsoft Office PowerPoint</Application>
  <PresentationFormat>全屏显示(4:3)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长廊</vt:lpstr>
      <vt:lpstr>十七孔桥</vt:lpstr>
      <vt:lpstr>排云殿</vt:lpstr>
      <vt:lpstr>佛香阁 </vt:lpstr>
      <vt:lpstr>石舫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Dai ShuRui</dc:creator>
  <cp:lastModifiedBy>junpeng dai</cp:lastModifiedBy>
  <cp:revision>16</cp:revision>
  <dcterms:created xsi:type="dcterms:W3CDTF">2017-05-01T07:50:10Z</dcterms:created>
  <dcterms:modified xsi:type="dcterms:W3CDTF">2017-05-01T09:09:48Z</dcterms:modified>
</cp:coreProperties>
</file>