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1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00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2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角三角形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标题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7" name="副标题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grpSp>
        <p:nvGrpSpPr>
          <p:cNvPr id="2" name="组合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任意多边形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任意多边形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任意多边形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直接连接符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日期占位符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30820CF-B880-4189-942D-D702A7CBA730}" type="datetimeFigureOut">
              <a:rPr lang="zh-CN" altLang="en-US" smtClean="0"/>
              <a:pPr/>
              <a:t>2017/4/28</a:t>
            </a:fld>
            <a:endParaRPr lang="zh-CN" altLang="en-US"/>
          </a:p>
        </p:txBody>
      </p:sp>
      <p:sp>
        <p:nvSpPr>
          <p:cNvPr id="19" name="页脚占位符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zh-CN" altLang="en-US"/>
          </a:p>
        </p:txBody>
      </p:sp>
      <p:sp>
        <p:nvSpPr>
          <p:cNvPr id="27" name="灯片编号占位符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2017/4/28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2017/4/28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2017/4/28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7" name="标题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2017/4/28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7" name="燕尾形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燕尾形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2017/4/28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8" name="标题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2017/4/28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2017/4/28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6" name="标题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2017/4/28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2017/4/28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30820CF-B880-4189-942D-D702A7CBA730}" type="datetimeFigureOut">
              <a:rPr lang="zh-CN" altLang="en-US" smtClean="0"/>
              <a:pPr/>
              <a:t>2017/4/28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8" name="任意多边形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任意多边形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直角三角形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直接连接符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燕尾形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燕尾形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任意多边形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任意多边形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直角三角形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直接连接符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标题占位符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0" name="文本占位符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30820CF-B880-4189-942D-D702A7CBA730}" type="datetimeFigureOut">
              <a:rPr lang="zh-CN" altLang="en-US" smtClean="0"/>
              <a:pPr/>
              <a:t>2017/4/28</a:t>
            </a:fld>
            <a:endParaRPr lang="zh-CN" altLang="en-US"/>
          </a:p>
        </p:txBody>
      </p:sp>
      <p:sp>
        <p:nvSpPr>
          <p:cNvPr id="22" name="页脚占位符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Relationship Id="rId5" Type="http://schemas.openxmlformats.org/officeDocument/2006/relationships/slide" Target="slide6.xml"/><Relationship Id="rId4" Type="http://schemas.openxmlformats.org/officeDocument/2006/relationships/slide" Target="slide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file:///\\file.jywlxx.cn\&#20844;&#29992;&#20020;&#26102;&#25991;&#20214;(&#25171;&#21360;)\&#29677;&#32423;\3.2\&#19977;&#24180;&#32423;&#28216;&#23398;\jjj.docx" TargetMode="External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3203848" y="2420888"/>
            <a:ext cx="2656496" cy="304698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9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游学</a:t>
            </a:r>
            <a:endParaRPr lang="en-US" altLang="zh-CN" sz="9600" b="1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 algn="ctr"/>
            <a:endParaRPr lang="zh-CN" altLang="en-US" sz="96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5" name="矩形 4"/>
          <p:cNvSpPr/>
          <p:nvPr/>
        </p:nvSpPr>
        <p:spPr>
          <a:xfrm>
            <a:off x="4460090" y="2450505"/>
            <a:ext cx="1420582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9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学</a:t>
            </a:r>
            <a:endParaRPr lang="zh-CN" altLang="en-US" sz="9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571480"/>
            <a:ext cx="8588570" cy="424731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sz="5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目录：</a:t>
            </a:r>
            <a:endParaRPr lang="en-US" altLang="zh-CN" sz="5400" b="1" cap="none" spc="0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</a:endParaRPr>
          </a:p>
          <a:p>
            <a:pPr algn="ctr"/>
            <a:r>
              <a:rPr lang="zh-CN" altLang="en-US" sz="5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第一天</a:t>
            </a:r>
            <a:r>
              <a:rPr lang="en-US" altLang="zh-CN" sz="5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——</a:t>
            </a:r>
            <a:r>
              <a:rPr lang="zh-CN" altLang="en-US" sz="5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中国科技馆</a:t>
            </a:r>
            <a:endParaRPr lang="en-US" altLang="zh-CN" sz="5400" b="1" cap="none" spc="0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</a:endParaRPr>
          </a:p>
          <a:p>
            <a:pPr algn="ctr"/>
            <a:r>
              <a:rPr lang="zh-CN" altLang="en-US" sz="54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第二天上午</a:t>
            </a:r>
            <a:r>
              <a:rPr lang="en-US" altLang="zh-CN" sz="54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——</a:t>
            </a:r>
            <a:r>
              <a:rPr lang="zh-CN" altLang="en-US" sz="54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司马台长城</a:t>
            </a:r>
            <a:endParaRPr lang="en-US" altLang="zh-CN" sz="540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</a:endParaRPr>
          </a:p>
          <a:p>
            <a:pPr algn="ctr"/>
            <a:r>
              <a:rPr lang="zh-CN" altLang="en-US" sz="5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第二天下午</a:t>
            </a:r>
            <a:r>
              <a:rPr lang="en-US" altLang="zh-CN" sz="5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——</a:t>
            </a:r>
            <a:r>
              <a:rPr lang="zh-CN" altLang="en-US" sz="5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古北水镇</a:t>
            </a:r>
            <a:endParaRPr lang="en-US" altLang="zh-CN" sz="5400" b="1" cap="none" spc="0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</a:endParaRPr>
          </a:p>
          <a:p>
            <a:pPr algn="ctr"/>
            <a:r>
              <a:rPr lang="zh-CN" altLang="en-US" sz="54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第三天</a:t>
            </a:r>
            <a:r>
              <a:rPr lang="en-US" altLang="zh-CN" sz="54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——</a:t>
            </a:r>
            <a:r>
              <a:rPr lang="zh-CN" altLang="en-US" sz="54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酒庄</a:t>
            </a:r>
            <a:endParaRPr lang="zh-CN" altLang="en-US" sz="54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" name="动作按钮: 自定义 2">
            <a:hlinkClick r:id="rId2" action="ppaction://hlinksldjump" highlightClick="1"/>
          </p:cNvPr>
          <p:cNvSpPr/>
          <p:nvPr/>
        </p:nvSpPr>
        <p:spPr>
          <a:xfrm>
            <a:off x="8143900" y="1643050"/>
            <a:ext cx="714380" cy="571504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动作按钮: 自定义 3">
            <a:hlinkClick r:id="rId3" action="ppaction://hlinksldjump" highlightClick="1"/>
          </p:cNvPr>
          <p:cNvSpPr/>
          <p:nvPr/>
        </p:nvSpPr>
        <p:spPr>
          <a:xfrm>
            <a:off x="8572528" y="2428868"/>
            <a:ext cx="571472" cy="500066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动作按钮: 自定义 4">
            <a:hlinkClick r:id="rId4" action="ppaction://hlinksldjump" highlightClick="1"/>
          </p:cNvPr>
          <p:cNvSpPr/>
          <p:nvPr/>
        </p:nvSpPr>
        <p:spPr>
          <a:xfrm>
            <a:off x="8358214" y="3214686"/>
            <a:ext cx="785786" cy="571504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动作按钮: 自定义 5">
            <a:hlinkClick r:id="rId5" action="ppaction://hlinksldjump" highlightClick="1"/>
          </p:cNvPr>
          <p:cNvSpPr/>
          <p:nvPr/>
        </p:nvSpPr>
        <p:spPr>
          <a:xfrm>
            <a:off x="8215338" y="4143380"/>
            <a:ext cx="928662" cy="642942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15616" y="0"/>
            <a:ext cx="68407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5400" dirty="0" smtClean="0"/>
              <a:t>第一天，科技馆</a:t>
            </a:r>
            <a:endParaRPr lang="zh-CN" altLang="en-US" sz="5400" dirty="0"/>
          </a:p>
        </p:txBody>
      </p:sp>
      <p:sp>
        <p:nvSpPr>
          <p:cNvPr id="5" name="TextBox 4"/>
          <p:cNvSpPr txBox="1"/>
          <p:nvPr/>
        </p:nvSpPr>
        <p:spPr>
          <a:xfrm>
            <a:off x="611560" y="1124744"/>
            <a:ext cx="345638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latin typeface="楷体" pitchFamily="49" charset="-122"/>
                <a:ea typeface="楷体" pitchFamily="49" charset="-122"/>
              </a:rPr>
              <a:t>      2017</a:t>
            </a:r>
            <a:r>
              <a:rPr lang="zh-CN" altLang="en-US" dirty="0" smtClean="0">
                <a:latin typeface="楷体" pitchFamily="49" charset="-122"/>
                <a:ea typeface="楷体" pitchFamily="49" charset="-122"/>
              </a:rPr>
              <a:t>年</a:t>
            </a:r>
            <a:r>
              <a:rPr lang="en-US" altLang="zh-CN" dirty="0" smtClean="0">
                <a:latin typeface="楷体" pitchFamily="49" charset="-122"/>
                <a:ea typeface="楷体" pitchFamily="49" charset="-122"/>
              </a:rPr>
              <a:t>4</a:t>
            </a:r>
            <a:r>
              <a:rPr lang="zh-CN" altLang="en-US" dirty="0" smtClean="0">
                <a:latin typeface="楷体" pitchFamily="49" charset="-122"/>
                <a:ea typeface="楷体" pitchFamily="49" charset="-122"/>
              </a:rPr>
              <a:t>月</a:t>
            </a:r>
            <a:r>
              <a:rPr lang="en-US" altLang="zh-CN" dirty="0" smtClean="0">
                <a:latin typeface="楷体" pitchFamily="49" charset="-122"/>
                <a:ea typeface="楷体" pitchFamily="49" charset="-122"/>
              </a:rPr>
              <a:t>21</a:t>
            </a:r>
            <a:r>
              <a:rPr lang="zh-CN" altLang="en-US" dirty="0" smtClean="0">
                <a:latin typeface="楷体" pitchFamily="49" charset="-122"/>
                <a:ea typeface="楷体" pitchFamily="49" charset="-122"/>
              </a:rPr>
              <a:t>日，我们开始了有趣的游学。早上</a:t>
            </a:r>
            <a:r>
              <a:rPr lang="en-US" altLang="zh-CN" dirty="0" smtClean="0">
                <a:latin typeface="楷体" pitchFamily="49" charset="-122"/>
                <a:ea typeface="楷体" pitchFamily="49" charset="-122"/>
              </a:rPr>
              <a:t>7</a:t>
            </a:r>
            <a:r>
              <a:rPr lang="zh-CN" altLang="en-US" dirty="0" smtClean="0">
                <a:latin typeface="楷体" pitchFamily="49" charset="-122"/>
                <a:ea typeface="楷体" pitchFamily="49" charset="-122"/>
              </a:rPr>
              <a:t>点，我们登上旅游大巴从学校出发，旅途中，大家在车上一直分享零食，聊天，非常有趣，沿途的风景也很美，没有一个同学睡着。我们一直走了四个多小时，下午的时候，我们才到了游学的第一站</a:t>
            </a:r>
            <a:r>
              <a:rPr lang="en-US" altLang="zh-CN" dirty="0" smtClean="0">
                <a:latin typeface="楷体" pitchFamily="49" charset="-122"/>
                <a:ea typeface="楷体" pitchFamily="49" charset="-122"/>
              </a:rPr>
              <a:t>——</a:t>
            </a:r>
            <a:r>
              <a:rPr lang="zh-CN" altLang="en-US" dirty="0" smtClean="0">
                <a:latin typeface="楷体" pitchFamily="49" charset="-122"/>
                <a:ea typeface="楷体" pitchFamily="49" charset="-122"/>
              </a:rPr>
              <a:t>中国科技馆。墙壁上的标志是一个组合多边形，它的涂色让人看起来有视错觉，分不清它到底是一层还是两层。我们下了车就进了科技馆。翻开游学手册，找到科技馆的游学任务，我们开始分头行动。 用了不到半个小时，我们就完成了科技馆内的所有任务，之后我们就开始参观其他展区。一直到科技馆闭馆，我们才依依不舍地坐上车，赶往住宿的地点。</a:t>
            </a:r>
            <a:endParaRPr lang="zh-CN" altLang="en-US" dirty="0">
              <a:latin typeface="楷体" pitchFamily="49" charset="-122"/>
              <a:ea typeface="楷体" pitchFamily="49" charset="-122"/>
            </a:endParaRPr>
          </a:p>
        </p:txBody>
      </p:sp>
      <p:pic>
        <p:nvPicPr>
          <p:cNvPr id="6" name="图片 5" descr="u=431135517,1208297372&amp;fm=23&amp;gp=0.jpg">
            <a:hlinkClick r:id="" action="ppaction://noaction" highlightClick="1"/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324528" y="836712"/>
            <a:ext cx="3672408" cy="2448272"/>
          </a:xfrm>
          <a:prstGeom prst="verticalScroll">
            <a:avLst>
              <a:gd name="adj" fmla="val 12651"/>
            </a:avLst>
          </a:prstGeom>
        </p:spPr>
      </p:pic>
      <p:pic>
        <p:nvPicPr>
          <p:cNvPr id="9" name="图片 8" descr="游学mmexport149317846064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756576" y="4077072"/>
            <a:ext cx="2727173" cy="1813570"/>
          </a:xfrm>
          <a:prstGeom prst="rect">
            <a:avLst/>
          </a:prstGeom>
          <a:scene3d>
            <a:camera prst="orthographicFront">
              <a:rot lat="1200000" lon="1200000" rev="0"/>
            </a:camera>
            <a:lightRig rig="threePt" dir="t"/>
          </a:scene3d>
        </p:spPr>
      </p:pic>
      <p:sp>
        <p:nvSpPr>
          <p:cNvPr id="7" name="动作按钮: 第一张 6">
            <a:hlinkClick r:id="" action="ppaction://hlinkshowjump?jump=firstslide" highlightClick="1"/>
          </p:cNvPr>
          <p:cNvSpPr/>
          <p:nvPr/>
        </p:nvSpPr>
        <p:spPr>
          <a:xfrm>
            <a:off x="8501090" y="6357958"/>
            <a:ext cx="642910" cy="50004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动作按钮: 上一张 7">
            <a:hlinkClick r:id="" action="ppaction://hlinkshowjump?jump=firstslide" highlightClick="1"/>
          </p:cNvPr>
          <p:cNvSpPr/>
          <p:nvPr/>
        </p:nvSpPr>
        <p:spPr>
          <a:xfrm>
            <a:off x="7929586" y="6357958"/>
            <a:ext cx="428628" cy="500042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743 0.01922 C -0.04375 0.13658 -0.11493 0.25417 -0.20747 0.25926 C -0.3 0.26435 -0.46823 0.08982 -0.52743 0.05023 C -0.58664 0.01065 -0.57466 0.01598 -0.5625 0.02153 " pathEditMode="relative" rAng="0" ptsTypes="aaaA">
                                      <p:cBhvr>
                                        <p:cTn id="6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7" y="118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0.00232 C 0.02343 0.03935 0.04757 0.07639 -0.00556 -0.0088 C -0.05868 -0.09398 -0.22275 -0.51018 -0.31893 -0.5088 C -0.41511 -0.50741 -0.53837 -0.08611 -0.5823 0.00023 " pathEditMode="relative" rAng="0" ptsTypes="aaaA"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7" y="-2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611562" y="332656"/>
            <a:ext cx="783740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第二天上午，司马台长城</a:t>
            </a:r>
            <a:endParaRPr lang="zh-CN" alt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9552" y="1772816"/>
            <a:ext cx="453650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latin typeface="楷体" pitchFamily="49" charset="-122"/>
                <a:ea typeface="楷体" pitchFamily="49" charset="-122"/>
              </a:rPr>
              <a:t>          </a:t>
            </a:r>
            <a:r>
              <a:rPr lang="zh-CN" altLang="en-US" b="1" dirty="0" smtClean="0">
                <a:latin typeface="楷体" pitchFamily="49" charset="-122"/>
                <a:ea typeface="楷体" pitchFamily="49" charset="-122"/>
              </a:rPr>
              <a:t>第二天，我一早就醒了。吃完早餐后，我们就坐上大巴赶往今天的游学地点</a:t>
            </a:r>
            <a:r>
              <a:rPr lang="en-US" altLang="zh-CN" b="1" dirty="0" smtClean="0">
                <a:latin typeface="楷体" pitchFamily="49" charset="-122"/>
                <a:ea typeface="楷体" pitchFamily="49" charset="-122"/>
              </a:rPr>
              <a:t>——</a:t>
            </a:r>
            <a:r>
              <a:rPr lang="zh-CN" altLang="en-US" b="1" dirty="0" smtClean="0">
                <a:latin typeface="楷体" pitchFamily="49" charset="-122"/>
                <a:ea typeface="楷体" pitchFamily="49" charset="-122"/>
              </a:rPr>
              <a:t>司马台长城和古北水镇。一个多小时候后，我们到达了司马台长城。司马台长城以它的山高路陡、极高极险而著名，并且它是唯一未经过修整、保留明代原貌的长城。我们下了车就开始了艰难的爬行。一路上，骄阳似火，一副老花镜就能将木头点燃。到了二号烽火台，我们翻开游学手册，按照司马台长城的任务要求，去完成任务。所有任务图片都采集在</a:t>
            </a:r>
            <a:r>
              <a:rPr lang="en-US" altLang="zh-CN" b="1" dirty="0" smtClean="0">
                <a:latin typeface="楷体" pitchFamily="49" charset="-122"/>
                <a:ea typeface="楷体" pitchFamily="49" charset="-122"/>
              </a:rPr>
              <a:t>1-5</a:t>
            </a:r>
            <a:r>
              <a:rPr lang="zh-CN" altLang="en-US" b="1" dirty="0" smtClean="0">
                <a:latin typeface="楷体" pitchFamily="49" charset="-122"/>
                <a:ea typeface="楷体" pitchFamily="49" charset="-122"/>
              </a:rPr>
              <a:t>号烽火台，不过到</a:t>
            </a:r>
            <a:r>
              <a:rPr lang="en-US" altLang="zh-CN" b="1" dirty="0" smtClean="0">
                <a:latin typeface="楷体" pitchFamily="49" charset="-122"/>
                <a:ea typeface="楷体" pitchFamily="49" charset="-122"/>
              </a:rPr>
              <a:t>1</a:t>
            </a:r>
            <a:r>
              <a:rPr lang="zh-CN" altLang="en-US" b="1" dirty="0" smtClean="0">
                <a:latin typeface="楷体" pitchFamily="49" charset="-122"/>
                <a:ea typeface="楷体" pitchFamily="49" charset="-122"/>
              </a:rPr>
              <a:t>号烽火台的过道封闭了，所以我们只好到</a:t>
            </a:r>
            <a:r>
              <a:rPr lang="en-US" altLang="zh-CN" b="1" dirty="0" smtClean="0">
                <a:latin typeface="楷体" pitchFamily="49" charset="-122"/>
                <a:ea typeface="楷体" pitchFamily="49" charset="-122"/>
              </a:rPr>
              <a:t>3</a:t>
            </a:r>
            <a:r>
              <a:rPr lang="zh-CN" altLang="en-US" b="1" dirty="0" smtClean="0">
                <a:latin typeface="楷体" pitchFamily="49" charset="-122"/>
                <a:ea typeface="楷体" pitchFamily="49" charset="-122"/>
              </a:rPr>
              <a:t>号烽火台。在那里，我们拍完了所有照片，因为人流量大，老师给我们减少了任务。完成任务后，我们在美食街饱餐了一顿铜锅火锅，真是太美味了！</a:t>
            </a:r>
            <a:endParaRPr lang="zh-CN" altLang="en-US" b="1" dirty="0">
              <a:latin typeface="楷体" pitchFamily="49" charset="-122"/>
              <a:ea typeface="楷体" pitchFamily="49" charset="-122"/>
            </a:endParaRPr>
          </a:p>
        </p:txBody>
      </p:sp>
      <p:pic>
        <p:nvPicPr>
          <p:cNvPr id="5" name="图片 4" descr="u=3532479629,2030488258&amp;fm=23&amp;gp=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396536" y="1412776"/>
            <a:ext cx="2592288" cy="1728192"/>
          </a:xfrm>
          <a:prstGeom prst="rect">
            <a:avLst/>
          </a:prstGeom>
          <a:effectLst>
            <a:softEdge rad="317500"/>
          </a:effectLst>
        </p:spPr>
      </p:pic>
      <p:sp>
        <p:nvSpPr>
          <p:cNvPr id="6" name="动作按钮: 上一张 5">
            <a:hlinkClick r:id="" action="ppaction://hlinkshowjump?jump=previousslide" highlightClick="1"/>
          </p:cNvPr>
          <p:cNvSpPr/>
          <p:nvPr/>
        </p:nvSpPr>
        <p:spPr>
          <a:xfrm>
            <a:off x="7956376" y="5589240"/>
            <a:ext cx="1008112" cy="1008112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动作按钮: 第一张 6">
            <a:hlinkClick r:id="" action="ppaction://hlinkshowjump?jump=firstslide" highlightClick="1"/>
          </p:cNvPr>
          <p:cNvSpPr/>
          <p:nvPr/>
        </p:nvSpPr>
        <p:spPr>
          <a:xfrm>
            <a:off x="6876256" y="5661248"/>
            <a:ext cx="864096" cy="93610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8" name="图片 7" descr="游学IMG_20170422_120106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9684568" y="4509120"/>
            <a:ext cx="2699792" cy="1516037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>
    <p:sndAc>
      <p:stSnd>
        <p:snd r:embed="rId2" name="las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587 0.00278 C -0.0717 -0.28078 -0.1691 -0.56458 -0.25573 -0.57893 C -0.34236 -0.59328 -0.45434 -0.16597 -0.4941 -0.08356 " pathEditMode="relative" rAng="0" ptsTypes="aaA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0" y="-298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1.73472E-18 C -0.12292 0.17269 -0.24566 0.34561 -0.225 0.38218 C -0.20434 0.41875 0.15417 0.29399 0.12344 0.21991 C 0.09271 0.14584 -0.15868 0.04167 -0.4099 -0.06226 " pathEditMode="relative" ptsTypes="aaaA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031418" y="476672"/>
            <a:ext cx="714169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第二天下午，古北水镇</a:t>
            </a:r>
            <a:endParaRPr lang="zh-CN" alt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5576" y="1484784"/>
            <a:ext cx="403244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latin typeface="楷体" pitchFamily="49" charset="-122"/>
                <a:ea typeface="楷体" pitchFamily="49" charset="-122"/>
              </a:rPr>
              <a:t>        </a:t>
            </a:r>
            <a:r>
              <a:rPr lang="zh-CN" altLang="en-US" dirty="0" smtClean="0">
                <a:latin typeface="楷体" pitchFamily="49" charset="-122"/>
                <a:ea typeface="楷体" pitchFamily="49" charset="-122"/>
              </a:rPr>
              <a:t>吃完饭后，我们按照游学手册上古北水镇的任务要求分头行动。我、赵智涛、钟越是一组，自称“智体组合”。我们的午餐地点离一个任务地点</a:t>
            </a:r>
            <a:r>
              <a:rPr lang="en-US" altLang="zh-CN" dirty="0" smtClean="0">
                <a:latin typeface="楷体" pitchFamily="49" charset="-122"/>
                <a:ea typeface="楷体" pitchFamily="49" charset="-122"/>
              </a:rPr>
              <a:t>——</a:t>
            </a:r>
            <a:r>
              <a:rPr lang="zh-CN" altLang="en-US" dirty="0" smtClean="0">
                <a:latin typeface="楷体" pitchFamily="49" charset="-122"/>
                <a:ea typeface="楷体" pitchFamily="49" charset="-122"/>
              </a:rPr>
              <a:t>镇远镖局比较近，所以我们先去了镇远镖局。从镇远镖局出来后，我们去了八旗会馆。然后，我们去了月老 祠。月老祠里面有一个喊泉，让大家对着泉水喊“我爱你”。不过我们不管那个，直接乱喊一通。我们发现，声音越大，水柱越高。后来我们去了永顺染坊。永顺染坊在水镇的另一边，染坊里面，有许多条花布，很好看。我惊叹，古人居然能做出这么好的布！出了永顺染坊后，我们去了最后一个任务地点</a:t>
            </a:r>
            <a:r>
              <a:rPr lang="en-US" altLang="zh-CN" dirty="0" smtClean="0">
                <a:latin typeface="楷体" pitchFamily="49" charset="-122"/>
                <a:ea typeface="楷体" pitchFamily="49" charset="-122"/>
              </a:rPr>
              <a:t>——</a:t>
            </a:r>
            <a:r>
              <a:rPr lang="zh-CN" altLang="en-US" dirty="0" smtClean="0">
                <a:latin typeface="楷体" pitchFamily="49" charset="-122"/>
                <a:ea typeface="楷体" pitchFamily="49" charset="-122"/>
              </a:rPr>
              <a:t>司马小烧酒坊。我们吃晚饭的地点就在它旁边。晚饭后我们上了车，去往住宿的地点</a:t>
            </a:r>
            <a:r>
              <a:rPr lang="zh-CN" altLang="en-US" dirty="0" smtClean="0"/>
              <a:t>。</a:t>
            </a:r>
            <a:endParaRPr lang="zh-CN" altLang="en-US" dirty="0"/>
          </a:p>
        </p:txBody>
      </p:sp>
      <p:sp>
        <p:nvSpPr>
          <p:cNvPr id="4" name="动作按钮: 第一张 3">
            <a:hlinkClick r:id="" action="ppaction://hlinkshowjump?jump=firstslide" highlightClick="1"/>
          </p:cNvPr>
          <p:cNvSpPr/>
          <p:nvPr/>
        </p:nvSpPr>
        <p:spPr>
          <a:xfrm>
            <a:off x="8532440" y="6425952"/>
            <a:ext cx="432048" cy="43204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动作按钮: 上一张 4">
            <a:hlinkClick r:id="" action="ppaction://hlinkshowjump?jump=previousslide" highlightClick="1"/>
          </p:cNvPr>
          <p:cNvSpPr/>
          <p:nvPr/>
        </p:nvSpPr>
        <p:spPr>
          <a:xfrm>
            <a:off x="8316416" y="5517232"/>
            <a:ext cx="827584" cy="792088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动作按钮: 信息 5">
            <a:hlinkClick r:id="rId3" action="ppaction://hlinkfile" highlightClick="1"/>
          </p:cNvPr>
          <p:cNvSpPr/>
          <p:nvPr/>
        </p:nvSpPr>
        <p:spPr>
          <a:xfrm>
            <a:off x="8388424" y="4581128"/>
            <a:ext cx="755576" cy="792088"/>
          </a:xfrm>
          <a:prstGeom prst="actionButtonInform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7" name="图片 6" descr="游学IMG_20170422_10461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868144" y="1268760"/>
            <a:ext cx="1800200" cy="3205836"/>
          </a:xfrm>
          <a:prstGeom prst="rect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</p:pic>
      <p:pic>
        <p:nvPicPr>
          <p:cNvPr id="8" name="图片 7" descr="游学IMG_20170422_110002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932039" y="4653136"/>
            <a:ext cx="3205837" cy="1800200"/>
          </a:xfrm>
          <a:prstGeom prst="flowChartMagneticDisk">
            <a:avLst/>
          </a:prstGeom>
        </p:spPr>
      </p:pic>
    </p:spTree>
  </p:cSld>
  <p:clrMapOvr>
    <a:masterClrMapping/>
  </p:clrMapOvr>
  <p:transition>
    <p:sndAc>
      <p:stSnd>
        <p:snd r:embed="rId2" name="bomb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2350817" y="404664"/>
            <a:ext cx="4358886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第三天，酒庄</a:t>
            </a:r>
            <a:endParaRPr lang="en-US" altLang="zh-CN" sz="5400" b="1" cap="none" spc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endParaRPr lang="en-US" altLang="zh-CN" sz="54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动作按钮: 第一张 2">
            <a:hlinkClick r:id="" action="ppaction://hlinkshowjump?jump=firstslide" highlightClick="1"/>
          </p:cNvPr>
          <p:cNvSpPr/>
          <p:nvPr/>
        </p:nvSpPr>
        <p:spPr>
          <a:xfrm>
            <a:off x="8604448" y="6165304"/>
            <a:ext cx="539552" cy="69269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动作按钮: 上一张 3">
            <a:hlinkClick r:id="" action="ppaction://hlinkshowjump?jump=lastslideviewed" highlightClick="1"/>
          </p:cNvPr>
          <p:cNvSpPr/>
          <p:nvPr/>
        </p:nvSpPr>
        <p:spPr>
          <a:xfrm>
            <a:off x="8460432" y="5301208"/>
            <a:ext cx="683568" cy="864096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TextBox 4"/>
          <p:cNvSpPr txBox="1"/>
          <p:nvPr/>
        </p:nvSpPr>
        <p:spPr>
          <a:xfrm>
            <a:off x="323528" y="1844824"/>
            <a:ext cx="3744416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latin typeface="楷体" pitchFamily="49" charset="-122"/>
                <a:ea typeface="楷体" pitchFamily="49" charset="-122"/>
              </a:rPr>
              <a:t>        </a:t>
            </a:r>
            <a:r>
              <a:rPr lang="zh-CN" altLang="en-US" dirty="0" smtClean="0">
                <a:latin typeface="楷体" pitchFamily="49" charset="-122"/>
                <a:ea typeface="楷体" pitchFamily="49" charset="-122"/>
              </a:rPr>
              <a:t>第三天，我们去了酒庄。酒庄离我们住的地方只有十分钟车程。我们先去主楼城堡，参观了地下酒窖。地下酒窖里有许多桶酒，而且还有私人藏酒处。我们在那了解了酒的制作过程。出了地下酒窖后，我们玩了五人六足和丢沙包这两个亲子游戏。游戏非常有意思，我们都玩得很开心。做完游戏后，我们每人都在酒庄灌了一瓶白兰地。你看，我还和奥巴马碰杯了呢！午饭后，我们坐上车，返回石家庄，结束了我们欢乐的游学！</a:t>
            </a:r>
            <a:endParaRPr lang="en-US" altLang="zh-CN" dirty="0" smtClean="0">
              <a:latin typeface="楷体" pitchFamily="49" charset="-122"/>
              <a:ea typeface="楷体" pitchFamily="49" charset="-122"/>
            </a:endParaRPr>
          </a:p>
          <a:p>
            <a:endParaRPr lang="en-US" altLang="zh-CN" dirty="0" smtClean="0">
              <a:latin typeface="楷体" pitchFamily="49" charset="-122"/>
              <a:ea typeface="楷体" pitchFamily="49" charset="-122"/>
            </a:endParaRPr>
          </a:p>
          <a:p>
            <a:endParaRPr lang="zh-CN" altLang="en-US" dirty="0"/>
          </a:p>
        </p:txBody>
      </p:sp>
      <p:pic>
        <p:nvPicPr>
          <p:cNvPr id="6" name="图片 5" descr="游学IMG_20170423_12293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11960" y="3429000"/>
            <a:ext cx="4231703" cy="2376264"/>
          </a:xfrm>
          <a:prstGeom prst="rect">
            <a:avLst/>
          </a:prstGeom>
          <a:scene3d>
            <a:camera prst="orthographicFront"/>
            <a:lightRig rig="threePt" dir="t"/>
          </a:scene3d>
          <a:sp3d prstMaterial="metal"/>
        </p:spPr>
      </p:pic>
      <p:pic>
        <p:nvPicPr>
          <p:cNvPr id="7" name="图片 6" descr="u=733713432,3056730323&amp;fm=23&amp;gp=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292080" y="1340768"/>
            <a:ext cx="2664296" cy="1998222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.007 -0.01333  0.014 -0.028  0.021 -0.04667  C 0.04 -0.1  0.045 -0.152  0.031 -0.16  C 0.017 -0.16933  -0.01 -0.132  -0.029 -0.07867  C -0.039 -0.05067  -0.045 -0.024  -0.047 -0.004  C -0.05 0.012  -0.051 0.028  -0.051 0.04667  C -0.051 0.10667  -0.038 0.156  -0.023 0.156  C -0.008 0.156  0.005 0.10667  0.005 0.04667  C 0.005 0.01867  0.002 -0.008  -0.003 -0.02667  C -0.005 -0.04267  -0.01 -0.06  -0.016 -0.07733  C -0.036 -0.132  -0.063 -0.16933  -0.077 -0.16  C -0.091 -0.15067  -0.086 -0.1  -0.066 -0.04533  C -0.058 -0.02  -0.047 0.00133  -0.036 0.016  C -0.028 0.02933  -0.019 0.04133  -0.007 0.05333  C 0.029 0.092  0.065 0.10933  0.075 0.09333  C 0.084 0.07733  0.064 0.03333  0.028 -0.004  C 0.013 -0.02  -0.003 -0.032  -0.016 -0.04  C -0.028 -0.048  -0.043 -0.05467  -0.059 -0.05867  C -0.103 -0.072  -0.141 -0.068  -0.144 -0.04667  C -0.148 -0.02667  -0.115 0  -0.071 0.01333  C -0.051 0.01867  -0.032 0.02133  -0.017 0.02  C -0.004 0.02  0.01 0.01733  0.025 0.01333  C 0.069 0  0.102 -0.028  0.098 -0.048  C 0.095 -0.068  0.057 -0.07333  0.013 -0.06  C -0.008 -0.05333  -0.027 -0.044  -0.04 -0.03333  C -0.051 -0.02533  -0.062 -0.016  -0.074 -0.004  C -0.109 0.03467  -0.13 0.07733  -0.12 0.09333  C -0.111 0.10933  -0.074 0.092  -0.039 0.05467  C -0.022 0.036  -0.008 0.01733  0 0  Z" pathEditMode="relative" ptsTypes="">
                                      <p:cBhvr>
                                        <p:cTn id="6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聚合">
  <a:themeElements>
    <a:clrScheme name="聚合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聚合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聚合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378</TotalTime>
  <Words>737</Words>
  <Application>Microsoft Office PowerPoint</Application>
  <PresentationFormat>全屏显示(4:3)</PresentationFormat>
  <Paragraphs>15</Paragraphs>
  <Slides>6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7" baseType="lpstr">
      <vt:lpstr>聚合</vt:lpstr>
      <vt:lpstr>幻灯片 1</vt:lpstr>
      <vt:lpstr>幻灯片 2</vt:lpstr>
      <vt:lpstr>幻灯片 3</vt:lpstr>
      <vt:lpstr>幻灯片 4</vt:lpstr>
      <vt:lpstr>幻灯片 5</vt:lpstr>
      <vt:lpstr>幻灯片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cp:lastModifiedBy>lenovo</cp:lastModifiedBy>
  <cp:revision>62</cp:revision>
  <dcterms:modified xsi:type="dcterms:W3CDTF">2017-04-28T03:32:03Z</dcterms:modified>
</cp:coreProperties>
</file>