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3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0859-A4F7-4816-A36F-C999107413D3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A27D-99F9-42C5-9253-330E86111A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AA27D-99F9-42C5-9253-330E86111AF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AA27D-99F9-42C5-9253-330E86111AF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2010/1/24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so.com/doc/6094117-6307225.html" TargetMode="External"/><Relationship Id="rId2" Type="http://schemas.openxmlformats.org/officeDocument/2006/relationships/hyperlink" Target="http://baike.so.com/doc/5848497-606133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zh-CN" altLang="en-US" sz="8000" dirty="0"/>
          </a:p>
        </p:txBody>
      </p:sp>
      <p:pic>
        <p:nvPicPr>
          <p:cNvPr id="7" name="图片 6" descr="20140408141139_28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357158" y="5715016"/>
            <a:ext cx="1700202" cy="709602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焦梓宸 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捕蝇草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/>
              <a:t> </a:t>
            </a:r>
            <a:r>
              <a:rPr lang="zh-CN" altLang="en-US" dirty="0" smtClean="0"/>
              <a:t>            捕蝇草是一种非常有趣的食虫植物，它的茎很短，在叶的顶端长有一个酷似“贝壳”的捕虫夹，且能分泌蜜汁，当有小虫闯入时，能以极快的速度将其夹住，并消化吸收。他吃的昆虫比较多，例如蜘蛛、瓢虫。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8647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/>
              <a:t>             捕蝇草主要</a:t>
            </a:r>
            <a:r>
              <a:rPr lang="zh-CN" altLang="en-US" dirty="0"/>
              <a:t>特征就是能够很迅速的关闭叶片捕食昆虫，这是种和其远亲猪笼草一样的食肉植物，在</a:t>
            </a:r>
            <a:r>
              <a:rPr lang="zh-CN" altLang="en-US" dirty="0">
                <a:hlinkClick r:id="rId2"/>
              </a:rPr>
              <a:t>茅膏菜科</a:t>
            </a:r>
            <a:r>
              <a:rPr lang="zh-CN" altLang="en-US" dirty="0"/>
              <a:t>捕蝇草属中仅此一种，属于</a:t>
            </a:r>
            <a:r>
              <a:rPr lang="zh-CN" altLang="en-US" dirty="0">
                <a:hlinkClick r:id="rId3"/>
              </a:rPr>
              <a:t>维管植物</a:t>
            </a:r>
            <a:r>
              <a:rPr lang="zh-CN" altLang="en-US" dirty="0"/>
              <a:t>的一种。盆栽可适用于向阳窗台和阳台观赏，也可专做栽植槽培养</a:t>
            </a:r>
            <a:r>
              <a:rPr lang="en-US" altLang="zh-CN" dirty="0"/>
              <a:t>;</a:t>
            </a:r>
            <a:r>
              <a:rPr lang="zh-CN" altLang="en-US" dirty="0"/>
              <a:t>捕蝇草被誉为自然界的肉食植物。捕蝇草独特的捕虫本领与酷酷的外型，使它成为了最受国内宠爱的</a:t>
            </a:r>
            <a:r>
              <a:rPr lang="zh-CN" altLang="en-US" dirty="0" smtClean="0"/>
              <a:t>食虫植物。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 smtClean="0"/>
              <a:t>捕蝇草吃蚊子图片</a:t>
            </a:r>
            <a:endParaRPr lang="zh-CN" altLang="en-US" dirty="0"/>
          </a:p>
        </p:txBody>
      </p:sp>
      <p:pic>
        <p:nvPicPr>
          <p:cNvPr id="10" name="图片 9" descr="h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4286248" cy="5357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图片 10" descr="ps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500174"/>
            <a:ext cx="4714876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月季花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zh-CN" altLang="en-US" sz="5500" b="1" dirty="0" smtClean="0">
                <a:solidFill>
                  <a:schemeClr val="tx2">
                    <a:lumMod val="50000"/>
                  </a:schemeClr>
                </a:solidFill>
              </a:rPr>
              <a:t>              月季花</a:t>
            </a:r>
            <a:r>
              <a:rPr lang="zh-CN" altLang="en-US" sz="5500" dirty="0" smtClean="0">
                <a:solidFill>
                  <a:schemeClr val="tx2">
                    <a:lumMod val="50000"/>
                  </a:schemeClr>
                </a:solidFill>
              </a:rPr>
              <a:t>被</a:t>
            </a:r>
            <a:r>
              <a:rPr lang="zh-CN" altLang="en-US" sz="5500" dirty="0">
                <a:solidFill>
                  <a:schemeClr val="tx2">
                    <a:lumMod val="50000"/>
                  </a:schemeClr>
                </a:solidFill>
              </a:rPr>
              <a:t>称为花中皇后，又称</a:t>
            </a:r>
            <a:r>
              <a:rPr lang="en-US" altLang="zh-CN" sz="55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zh-CN" altLang="en-US" sz="5500" dirty="0">
                <a:solidFill>
                  <a:schemeClr val="tx2">
                    <a:lumMod val="50000"/>
                  </a:schemeClr>
                </a:solidFill>
              </a:rPr>
              <a:t>月月红</a:t>
            </a:r>
            <a:r>
              <a:rPr lang="en-US" altLang="zh-CN" sz="5500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zh-CN" altLang="en-US" sz="5500" dirty="0">
                <a:solidFill>
                  <a:schemeClr val="tx2">
                    <a:lumMod val="50000"/>
                  </a:schemeClr>
                </a:solidFill>
              </a:rPr>
              <a:t>，蔷薇科。常绿，半常绿低矮灌木，四季开花</a:t>
            </a:r>
            <a:r>
              <a:rPr lang="en-US" altLang="zh-CN" sz="5500" dirty="0">
                <a:solidFill>
                  <a:schemeClr val="tx2">
                    <a:lumMod val="50000"/>
                  </a:schemeClr>
                </a:solidFill>
              </a:rPr>
              <a:t>﹐</a:t>
            </a:r>
            <a:r>
              <a:rPr lang="zh-CN" altLang="en-US" sz="5500" dirty="0">
                <a:solidFill>
                  <a:schemeClr val="tx2">
                    <a:lumMod val="50000"/>
                  </a:schemeClr>
                </a:solidFill>
              </a:rPr>
              <a:t>一般为红色</a:t>
            </a:r>
            <a:r>
              <a:rPr lang="en-US" altLang="zh-CN" sz="5500" dirty="0">
                <a:solidFill>
                  <a:schemeClr val="tx2">
                    <a:lumMod val="50000"/>
                  </a:schemeClr>
                </a:solidFill>
              </a:rPr>
              <a:t>﹐</a:t>
            </a:r>
            <a:r>
              <a:rPr lang="zh-CN" altLang="en-US" sz="5500" dirty="0">
                <a:solidFill>
                  <a:schemeClr val="tx2">
                    <a:lumMod val="50000"/>
                  </a:schemeClr>
                </a:solidFill>
              </a:rPr>
              <a:t>或粉色、偶有白色</a:t>
            </a:r>
            <a:r>
              <a:rPr lang="zh-CN" altLang="en-US" sz="5500" dirty="0"/>
              <a:t>和黄色</a:t>
            </a:r>
            <a:r>
              <a:rPr lang="en-US" altLang="zh-CN" sz="5500" dirty="0"/>
              <a:t>﹐</a:t>
            </a:r>
            <a:r>
              <a:rPr lang="zh-CN" altLang="en-US" sz="5500" dirty="0"/>
              <a:t>可作为观赏植物，也可作为药用植物，亦称月季花。</a:t>
            </a:r>
          </a:p>
          <a:p>
            <a:pPr>
              <a:lnSpc>
                <a:spcPct val="170000"/>
              </a:lnSpc>
              <a:buNone/>
            </a:pPr>
            <a:r>
              <a:rPr lang="zh-CN" altLang="en-US" sz="5500" dirty="0" smtClean="0"/>
              <a:t>     自然</a:t>
            </a:r>
            <a:r>
              <a:rPr lang="zh-CN" altLang="en-US" sz="5500" dirty="0"/>
              <a:t>花期</a:t>
            </a:r>
            <a:r>
              <a:rPr lang="en-US" altLang="zh-CN" sz="5500" dirty="0"/>
              <a:t>8</a:t>
            </a:r>
            <a:r>
              <a:rPr lang="zh-CN" altLang="en-US" sz="5500" dirty="0"/>
              <a:t>月到次年</a:t>
            </a:r>
            <a:r>
              <a:rPr lang="en-US" altLang="zh-CN" sz="5500" dirty="0"/>
              <a:t>4</a:t>
            </a:r>
            <a:r>
              <a:rPr lang="zh-CN" altLang="en-US" sz="5500" dirty="0"/>
              <a:t>月，花成大型，由内向外，呈</a:t>
            </a:r>
            <a:r>
              <a:rPr lang="zh-CN" altLang="en-US" sz="5500"/>
              <a:t>发散</a:t>
            </a:r>
            <a:r>
              <a:rPr lang="zh-CN" altLang="en-US" sz="5500" smtClean="0"/>
              <a:t>型   ，</a:t>
            </a:r>
            <a:r>
              <a:rPr lang="zh-CN" altLang="en-US" sz="5500" dirty="0"/>
              <a:t>有浓郁香气，可广泛用于园艺栽培和切花。月季种类主要有切花月季、食用玫瑰、藤本月季、地被月季等。中国是月季的原产地之一。月季是山东省莱州市的市花。红色切花更成为情人间必送的礼物之一，并成为爱情诗歌的主题。月季花也有较好的抗真菌及协同抗耐药真菌活性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786314" cy="328612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 descr="533269d9e16b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86124"/>
            <a:ext cx="4786314" cy="3571876"/>
          </a:xfrm>
        </p:spPr>
      </p:pic>
      <p:pic>
        <p:nvPicPr>
          <p:cNvPr id="5" name="图片 4" descr="t01384541f9b62a2d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3286124"/>
          </a:xfrm>
          <a:prstGeom prst="rect">
            <a:avLst/>
          </a:prstGeom>
        </p:spPr>
      </p:pic>
      <p:pic>
        <p:nvPicPr>
          <p:cNvPr id="6" name="图片 5" descr="125059vy67p7x7fv8nyaq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786314" cy="3286124"/>
          </a:xfrm>
          <a:prstGeom prst="rect">
            <a:avLst/>
          </a:prstGeom>
        </p:spPr>
      </p:pic>
      <p:pic>
        <p:nvPicPr>
          <p:cNvPr id="7" name="图片 6" descr="Cg-4jVNZkYuIeQonAApyx49HBekAAMvgABcQBAACnLf6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286123"/>
            <a:ext cx="4357686" cy="357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小组完成了目标</a:t>
            </a:r>
            <a:endParaRPr lang="zh-CN" altLang="en-US" dirty="0"/>
          </a:p>
        </p:txBody>
      </p:sp>
      <p:pic>
        <p:nvPicPr>
          <p:cNvPr id="4" name="内容占位符 3" descr="webwxgetmsgimg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3905277" cy="2928958"/>
          </a:xfrm>
        </p:spPr>
      </p:pic>
      <p:pic>
        <p:nvPicPr>
          <p:cNvPr id="5" name="图片 4" descr="170424151530_2_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71612"/>
            <a:ext cx="3786178" cy="491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7" y="528638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我在植物园和小组员拍照很开心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dirty="0" smtClean="0"/>
              <a:t>完成了任务我的好心情</a:t>
            </a:r>
            <a:endParaRPr lang="zh-CN" altLang="en-US" dirty="0"/>
          </a:p>
        </p:txBody>
      </p:sp>
      <p:pic>
        <p:nvPicPr>
          <p:cNvPr id="4" name="内容占位符 3" descr="webwxgetmsg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4643470" cy="5114948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714488"/>
          <a:ext cx="400049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</a:tblGrid>
              <a:tr h="35719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我在植物园捞蝌蚪</a:t>
                      </a:r>
                      <a:r>
                        <a:rPr lang="en-US" altLang="zh-CN" dirty="0" smtClean="0"/>
                        <a:t>,</a:t>
                      </a:r>
                      <a:r>
                        <a:rPr lang="zh-CN" altLang="en-US" dirty="0" smtClean="0"/>
                        <a:t>我在家里养的很好。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 descr="个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571744"/>
            <a:ext cx="3571900" cy="4071966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214942" y="2214554"/>
          <a:ext cx="392905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</a:tblGrid>
              <a:tr h="35719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我觉得这里的花好香啊。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</TotalTime>
  <Words>386</Words>
  <PresentationFormat>全屏显示(4:3)</PresentationFormat>
  <Paragraphs>15</Paragraphs>
  <Slides>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捕蝇草</vt:lpstr>
      <vt:lpstr>幻灯片 3</vt:lpstr>
      <vt:lpstr>捕蝇草吃蚊子图片</vt:lpstr>
      <vt:lpstr>月季花</vt:lpstr>
      <vt:lpstr>幻灯片 6</vt:lpstr>
      <vt:lpstr>小组完成了目标</vt:lpstr>
      <vt:lpstr>完成了任务我的好心情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l69</dc:creator>
  <cp:lastModifiedBy>l69</cp:lastModifiedBy>
  <cp:revision>60</cp:revision>
  <dcterms:created xsi:type="dcterms:W3CDTF">2010-01-03T09:38:32Z</dcterms:created>
  <dcterms:modified xsi:type="dcterms:W3CDTF">2010-01-23T20:44:12Z</dcterms:modified>
</cp:coreProperties>
</file>