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grpSp>
        <p:nvGrpSpPr>
          <p:cNvPr id="2" name="组合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任意多边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任意多边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任意多边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燕尾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燕尾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任意多边形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燕尾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燕尾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任意多边形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18032" y="2967335"/>
            <a:ext cx="816881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我们去游学啦</a:t>
            </a:r>
            <a:endParaRPr lang="zh-CN" alt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41702" y="0"/>
            <a:ext cx="16530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目录：</a:t>
            </a:r>
            <a:endParaRPr lang="zh-CN" alt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1142984"/>
            <a:ext cx="842965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第一站：</a:t>
            </a:r>
            <a:r>
              <a:rPr lang="zh-CN" alt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中国科技馆</a:t>
            </a:r>
            <a:endParaRPr lang="zh-CN" alt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" name="矩形 3"/>
          <p:cNvSpPr/>
          <p:nvPr/>
        </p:nvSpPr>
        <p:spPr>
          <a:xfrm>
            <a:off x="653298" y="2285992"/>
            <a:ext cx="644599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zh-CN" alt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第二站：司马台长城</a:t>
            </a:r>
            <a:endParaRPr lang="zh-CN" alt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512234" y="3286124"/>
            <a:ext cx="634578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第三站：古北水镇</a:t>
            </a:r>
            <a:endParaRPr lang="zh-CN" altLang="en-US" sz="5400" b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sp>
        <p:nvSpPr>
          <p:cNvPr id="6" name="矩形 5"/>
          <p:cNvSpPr/>
          <p:nvPr/>
        </p:nvSpPr>
        <p:spPr>
          <a:xfrm>
            <a:off x="428596" y="4286256"/>
            <a:ext cx="721523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zh-CN" altLang="en-US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第四站</a:t>
            </a:r>
            <a:r>
              <a:rPr lang="zh-CN" altLang="en-US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：</a:t>
            </a:r>
            <a:r>
              <a:rPr lang="zh-CN" altLang="en-US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酒堡</a:t>
            </a:r>
            <a:endParaRPr lang="zh-CN" alt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8" name="矩形 7"/>
          <p:cNvSpPr/>
          <p:nvPr/>
        </p:nvSpPr>
        <p:spPr>
          <a:xfrm>
            <a:off x="653298" y="5072074"/>
            <a:ext cx="734772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最后一站：发奖品</a:t>
            </a:r>
            <a:endParaRPr lang="zh-CN" altLang="en-US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9" name="动作按钮: 自定义 8">
            <a:hlinkClick r:id="" action="ppaction://hlinkshowjump?jump=nextslide" highlightClick="1"/>
          </p:cNvPr>
          <p:cNvSpPr/>
          <p:nvPr/>
        </p:nvSpPr>
        <p:spPr>
          <a:xfrm>
            <a:off x="8072462" y="1285860"/>
            <a:ext cx="857256" cy="64294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动作按钮: 自定义 9">
            <a:hlinkClick r:id="rId2" action="ppaction://hlinksldjump" highlightClick="1"/>
          </p:cNvPr>
          <p:cNvSpPr/>
          <p:nvPr/>
        </p:nvSpPr>
        <p:spPr>
          <a:xfrm>
            <a:off x="7858148" y="2500306"/>
            <a:ext cx="1000132" cy="64294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动作按钮: 自定义 10">
            <a:hlinkClick r:id="rId3" action="ppaction://hlinksldjump" highlightClick="1"/>
          </p:cNvPr>
          <p:cNvSpPr/>
          <p:nvPr/>
        </p:nvSpPr>
        <p:spPr>
          <a:xfrm>
            <a:off x="7500958" y="3357562"/>
            <a:ext cx="1214446" cy="71438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动作按钮: 自定义 11">
            <a:hlinkClick r:id="rId4" action="ppaction://hlinksldjump" highlightClick="1"/>
          </p:cNvPr>
          <p:cNvSpPr/>
          <p:nvPr/>
        </p:nvSpPr>
        <p:spPr>
          <a:xfrm>
            <a:off x="7215206" y="4572008"/>
            <a:ext cx="1500198" cy="71438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动作按钮: 自定义 12">
            <a:hlinkClick r:id="rId5" action="ppaction://hlinksldjump" highlightClick="1"/>
          </p:cNvPr>
          <p:cNvSpPr/>
          <p:nvPr/>
        </p:nvSpPr>
        <p:spPr>
          <a:xfrm>
            <a:off x="7643834" y="5857892"/>
            <a:ext cx="1214446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第一站：中国北京科技馆</a:t>
            </a:r>
            <a:endParaRPr lang="zh-CN" altLang="en-US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2049" name="AutoShape 1" descr="\\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2050" name="Picture 2" descr="C:\Users\lenovo\Desktop\OJZTB}_S28HTIPAP_7QFRY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28802"/>
            <a:ext cx="4786314" cy="3786214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4786314" y="785795"/>
            <a:ext cx="4143404" cy="48320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zh-CN" altLang="en-US" sz="4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今天我们高高兴兴地来到了北京的科技馆，</a:t>
            </a:r>
            <a:r>
              <a:rPr lang="zh-CN" altLang="en-US" sz="4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那里面</a:t>
            </a:r>
            <a:r>
              <a:rPr lang="zh-CN" altLang="en-US" sz="4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有很多好玩的</a:t>
            </a:r>
            <a:r>
              <a:rPr lang="zh-CN" altLang="en-US" sz="4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东西，在玩的同时我们还学了很多知识。</a:t>
            </a:r>
            <a:endParaRPr lang="zh-CN" alt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57158" y="214290"/>
            <a:ext cx="500066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第二站：司马台长城</a:t>
            </a:r>
            <a:endParaRPr lang="zh-CN" altLang="en-US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1026" name="Picture 2" descr="C:\Users\lenovo\Desktop\9~%(@UIVRDHE{EA{WS(A{@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928802"/>
            <a:ext cx="4500594" cy="4429156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4714876" y="2428868"/>
            <a:ext cx="4643470" cy="34778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4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开心的一天已经过去了，我们今天来到了司马台长城，那里能锻炼我们的意志</a:t>
            </a:r>
            <a:endParaRPr lang="zh-CN" altLang="en-US" sz="4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14290"/>
            <a:ext cx="5429256" cy="175432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第三站：古北水镇</a:t>
            </a:r>
            <a:endParaRPr lang="zh-CN" alt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17410" name="Picture 2" descr="C:\Users\lenovo\Desktop\A%V$JET(70{TFLV(P1Q8T`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57430"/>
            <a:ext cx="5143504" cy="3786214"/>
          </a:xfrm>
          <a:prstGeom prst="rect">
            <a:avLst/>
          </a:prstGeom>
          <a:noFill/>
        </p:spPr>
      </p:pic>
      <p:sp>
        <p:nvSpPr>
          <p:cNvPr id="6" name="矩形 5"/>
          <p:cNvSpPr/>
          <p:nvPr/>
        </p:nvSpPr>
        <p:spPr>
          <a:xfrm>
            <a:off x="5286380" y="1571612"/>
            <a:ext cx="3643339" cy="48320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4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上午去了司马台长城，下午我们要去古北水镇完成任务，任务是找到相应的地方，做指定的</a:t>
            </a:r>
            <a:r>
              <a:rPr lang="zh-CN" altLang="en-US" sz="4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动作。</a:t>
            </a:r>
            <a:endParaRPr lang="zh-CN" altLang="en-US" sz="4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53298" y="285728"/>
            <a:ext cx="684766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zh-CN" altLang="en-US" sz="5400" b="1" cap="none" spc="0" dirty="0" smtClean="0">
                <a:ln/>
                <a:solidFill>
                  <a:schemeClr val="accent3"/>
                </a:solidFill>
                <a:effectLst/>
              </a:rPr>
              <a:t>第四站：酒堡</a:t>
            </a:r>
            <a:endParaRPr lang="zh-CN" altLang="en-U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2050" name="Picture 2" descr="C:\Users\lenovo\Desktop\PUM_$GAZ4U0OP(MRCMQHHW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90663"/>
            <a:ext cx="4786314" cy="3876675"/>
          </a:xfrm>
          <a:prstGeom prst="rect">
            <a:avLst/>
          </a:prstGeom>
          <a:noFill/>
        </p:spPr>
      </p:pic>
      <p:sp>
        <p:nvSpPr>
          <p:cNvPr id="4" name="矩形 3"/>
          <p:cNvSpPr/>
          <p:nvPr/>
        </p:nvSpPr>
        <p:spPr>
          <a:xfrm>
            <a:off x="5357818" y="1142984"/>
            <a:ext cx="3571900" cy="34778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4400" b="0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今天是我们最后一天了，我们来到了酒堡，我们灌了酒，还带回来了呢。</a:t>
            </a:r>
            <a:endParaRPr lang="zh-CN" altLang="en-US" sz="4400" b="0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18032" y="0"/>
            <a:ext cx="638286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最后一站：发奖品</a:t>
            </a:r>
            <a:endParaRPr lang="zh-CN" altLang="en-US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pic>
        <p:nvPicPr>
          <p:cNvPr id="3074" name="Picture 2" descr="C:\Users\lenovo\Desktop\)ET%D~D0[8WW4E{%}T{G93Q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857250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聚合">
  <a:themeElements>
    <a:clrScheme name="聚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聚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聚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89</TotalTime>
  <Words>169</Words>
  <PresentationFormat>全屏显示(4:3)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聚合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cp:lastModifiedBy>lenovo</cp:lastModifiedBy>
  <cp:revision>4</cp:revision>
  <dcterms:modified xsi:type="dcterms:W3CDTF">2017-04-27T06:25:07Z</dcterms:modified>
</cp:coreProperties>
</file>