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869950"/>
          </a:xfrm>
        </p:spPr>
        <p:txBody>
          <a:bodyPr>
            <a:normAutofit fontScale="90000"/>
          </a:bodyPr>
          <a:p>
            <a:r>
              <a:rPr lang="zh-CN" altLang="en-US"/>
              <a:t>北京颐和园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  <p:transition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>
            <a:normAutofit fontScale="90000"/>
          </a:bodyPr>
          <a:p>
            <a:r>
              <a:rPr lang="zh-CN" altLang="en-US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颐和园，北京市古代皇家园林，前身为清漪园，坐落在北京西郊，距城区十五公里，占地约二百九十公顷，与圆明园毗邻。它是以昆明湖、万寿山为基址，以杭州西湖为蓝本，汲取江南园林的设计手法而建成的一座大型山水园林，也是保存最完整的一座皇家行宫御苑，被誉为“皇家园林博物馆”，也是国家重点旅游景点。</a:t>
            </a:r>
            <a:br>
              <a:rPr lang="zh-CN" altLang="en-US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effectLst/>
              </a:rPr>
            </a:br>
            <a:br>
              <a:rPr lang="zh-CN" altLang="en-US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effectLst/>
              </a:rPr>
            </a:br>
            <a:endParaRPr lang="zh-CN" altLang="en-US" b="1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>
            <a:normAutofit fontScale="90000"/>
          </a:bodyPr>
          <a:p>
            <a:r>
              <a:rPr lang="zh-CN" altLang="en-US"/>
              <a:t>1961年3月4日，颐和园被公布为第一批全国重</a:t>
            </a:r>
            <a:r>
              <a:rPr lang="zh-CN" altLang="en-US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点文物保护单位，与同时公布的承德避暑山庄、拙政园、留园并称为中国四大名园，1998年11月被列入《世界遗产名录》。2007年5月8日，颐和园经国家旅游局正式批准为国家5A级旅游景区。 2009年，颐和园入选中国世界纪录协会中国现存最大的皇家园林。</a:t>
            </a:r>
            <a:endParaRPr lang="zh-CN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WPS 演示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 Light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4</cp:revision>
  <dcterms:created xsi:type="dcterms:W3CDTF">2015-05-05T08:02:00Z</dcterms:created>
  <dcterms:modified xsi:type="dcterms:W3CDTF">2017-05-04T05:29:03Z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