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57" r:id="rId6"/>
    <p:sldId id="261" r:id="rId7"/>
    <p:sldId id="264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时尚走秀T台矢量设计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500834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8800" dirty="0" smtClean="0">
                <a:solidFill>
                  <a:srgbClr val="FF0000"/>
                </a:solidFill>
              </a:rPr>
              <a:t>T</a:t>
            </a:r>
            <a:r>
              <a:rPr lang="zh-CN" altLang="en-US" sz="8800" dirty="0" smtClean="0">
                <a:solidFill>
                  <a:srgbClr val="FF0000"/>
                </a:solidFill>
              </a:rPr>
              <a:t>台秀</a:t>
            </a:r>
            <a:endParaRPr lang="zh-CN" altLang="en-US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i01.img.tudou.com/data/imgs/i/060/184/310/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</a:t>
            </a:r>
            <a:r>
              <a:rPr lang="zh-CN" altLang="en-US" dirty="0" smtClean="0"/>
              <a:t>台秀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1928802"/>
            <a:ext cx="7258072" cy="3697295"/>
          </a:xfrm>
        </p:spPr>
        <p:txBody>
          <a:bodyPr/>
          <a:lstStyle/>
          <a:p>
            <a:r>
              <a:rPr lang="zh-CN" altLang="en-US" dirty="0" smtClean="0"/>
              <a:t>指的是</a:t>
            </a:r>
            <a:r>
              <a:rPr lang="en-US" altLang="zh-CN" dirty="0" smtClean="0"/>
              <a:t>T</a:t>
            </a:r>
            <a:r>
              <a:rPr lang="zh-CN" altLang="en-US" dirty="0" smtClean="0"/>
              <a:t>台的时装模特，他们有自己的创意和个性，一个优秀的模特往往是具有与众不同的气质的。它包括人的姿势、表情、神态、言谈举止等方面</a:t>
            </a:r>
            <a:endParaRPr lang="en-US" altLang="zh-CN" dirty="0" smtClean="0"/>
          </a:p>
          <a:p>
            <a:r>
              <a:rPr lang="zh-CN" altLang="en-US" dirty="0" smtClean="0"/>
              <a:t>主要是给服装做发布和展示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082660"/>
          </a:xfrm>
        </p:spPr>
        <p:txBody>
          <a:bodyPr/>
          <a:lstStyle/>
          <a:p>
            <a:r>
              <a:rPr lang="zh-CN" altLang="en-US" dirty="0" smtClean="0"/>
              <a:t>著名</a:t>
            </a:r>
            <a:r>
              <a:rPr lang="en-US" altLang="zh-CN" dirty="0" smtClean="0"/>
              <a:t>T</a:t>
            </a:r>
            <a:r>
              <a:rPr lang="zh-CN" altLang="en-US" dirty="0" smtClean="0"/>
              <a:t>台秀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四大国际时装周分别在</a:t>
            </a:r>
            <a:r>
              <a:rPr lang="zh-CN" altLang="en-US" dirty="0" smtClean="0">
                <a:solidFill>
                  <a:srgbClr val="FF0000"/>
                </a:solidFill>
              </a:rPr>
              <a:t>美国纽约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英国伦敦</a:t>
            </a:r>
            <a:r>
              <a:rPr lang="zh-CN" altLang="en-US" dirty="0" smtClean="0"/>
              <a:t>、</a:t>
            </a:r>
            <a:r>
              <a:rPr lang="zh-CN" altLang="en-US" dirty="0" smtClean="0">
                <a:solidFill>
                  <a:srgbClr val="FF0000"/>
                </a:solidFill>
              </a:rPr>
              <a:t>意大利米兰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法国巴黎</a:t>
            </a:r>
            <a:r>
              <a:rPr lang="zh-CN" altLang="en-US" dirty="0" smtClean="0"/>
              <a:t>于每年的春夏</a:t>
            </a:r>
            <a:r>
              <a:rPr lang="en-US" altLang="zh-CN" dirty="0" smtClean="0"/>
              <a:t>(9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10</a:t>
            </a:r>
            <a:r>
              <a:rPr lang="zh-CN" altLang="en-US" dirty="0" smtClean="0"/>
              <a:t>月上旬</a:t>
            </a:r>
            <a:r>
              <a:rPr lang="en-US" altLang="zh-CN" dirty="0" smtClean="0"/>
              <a:t>)</a:t>
            </a:r>
            <a:r>
              <a:rPr lang="zh-CN" altLang="en-US" dirty="0" smtClean="0"/>
              <a:t>和秋冬</a:t>
            </a:r>
            <a:r>
              <a:rPr lang="en-US" altLang="zh-CN" dirty="0" smtClean="0"/>
              <a:t>(2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3</a:t>
            </a:r>
            <a:r>
              <a:rPr lang="zh-CN" altLang="en-US" dirty="0" smtClean="0"/>
              <a:t>月</a:t>
            </a:r>
            <a:r>
              <a:rPr lang="en-US" altLang="zh-CN" dirty="0" smtClean="0"/>
              <a:t>)</a:t>
            </a:r>
            <a:r>
              <a:rPr lang="zh-CN" altLang="en-US" dirty="0" smtClean="0"/>
              <a:t>举行，</a:t>
            </a:r>
            <a:endParaRPr lang="en-US" altLang="zh-CN" dirty="0" smtClean="0"/>
          </a:p>
          <a:p>
            <a:r>
              <a:rPr lang="zh-CN" altLang="en-US" dirty="0" smtClean="0"/>
              <a:t>每一个时装周都有自己偏重的时装风格：</a:t>
            </a:r>
            <a:r>
              <a:rPr lang="zh-CN" altLang="en-US" dirty="0" smtClean="0">
                <a:solidFill>
                  <a:schemeClr val="accent4">
                    <a:lumMod val="50000"/>
                  </a:schemeClr>
                </a:solidFill>
              </a:rPr>
              <a:t>纽约时装周</a:t>
            </a:r>
            <a:r>
              <a:rPr lang="en-US" altLang="zh-CN" dirty="0" smtClean="0">
                <a:solidFill>
                  <a:schemeClr val="accent4">
                    <a:lumMod val="50000"/>
                  </a:schemeClr>
                </a:solidFill>
              </a:rPr>
              <a:t>——</a:t>
            </a:r>
            <a:r>
              <a:rPr lang="zh-CN" altLang="en-US" dirty="0" smtClean="0">
                <a:solidFill>
                  <a:schemeClr val="accent4">
                    <a:lumMod val="50000"/>
                  </a:schemeClr>
                </a:solidFill>
              </a:rPr>
              <a:t>休闲运动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00B050"/>
                </a:solidFill>
              </a:rPr>
              <a:t>伦敦时装周</a:t>
            </a:r>
            <a:r>
              <a:rPr lang="en-US" altLang="zh-CN" dirty="0" smtClean="0">
                <a:solidFill>
                  <a:srgbClr val="00B050"/>
                </a:solidFill>
              </a:rPr>
              <a:t>——</a:t>
            </a:r>
            <a:r>
              <a:rPr lang="zh-CN" altLang="en-US" dirty="0" smtClean="0">
                <a:solidFill>
                  <a:srgbClr val="00B050"/>
                </a:solidFill>
              </a:rPr>
              <a:t>先锋前卫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002060"/>
                </a:solidFill>
              </a:rPr>
              <a:t>米兰时装周</a:t>
            </a:r>
            <a:r>
              <a:rPr lang="en-US" altLang="zh-CN" dirty="0" smtClean="0">
                <a:solidFill>
                  <a:srgbClr val="002060"/>
                </a:solidFill>
              </a:rPr>
              <a:t>——</a:t>
            </a:r>
            <a:r>
              <a:rPr lang="zh-CN" altLang="en-US" dirty="0" smtClean="0">
                <a:solidFill>
                  <a:srgbClr val="002060"/>
                </a:solidFill>
              </a:rPr>
              <a:t>时髦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7030A0"/>
                </a:solidFill>
              </a:rPr>
              <a:t>巴黎时装周</a:t>
            </a:r>
            <a:r>
              <a:rPr lang="en-US" altLang="zh-CN" dirty="0" smtClean="0">
                <a:solidFill>
                  <a:srgbClr val="7030A0"/>
                </a:solidFill>
              </a:rPr>
              <a:t>——</a:t>
            </a:r>
            <a:r>
              <a:rPr lang="zh-CN" altLang="en-US" dirty="0" smtClean="0">
                <a:solidFill>
                  <a:srgbClr val="7030A0"/>
                </a:solidFill>
              </a:rPr>
              <a:t>高级订制</a:t>
            </a:r>
            <a:r>
              <a:rPr lang="zh-CN" altLang="en-US" dirty="0" smtClean="0"/>
              <a:t>的天下。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01.img.tudou.com/data/imgs/i/060/184/310/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作用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四大时装周的时装发布秀都是提前发布下一季的时装，这样他们的客户就可以提前预订，并且在这些服装开始公开销售之前就可以拥有它了，同时这样做也是在给时尚杂志留下时间，以便时尚编辑可以对大众进行疯狂的下一季必备单品的鼓吹活动。 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i01.img.tudou.com/data/imgs/i/060/184/310/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</a:t>
            </a:r>
            <a:r>
              <a:rPr lang="zh-CN" altLang="en-US" dirty="0" smtClean="0"/>
              <a:t>台形象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6829444" cy="4525963"/>
          </a:xfrm>
        </p:spPr>
        <p:txBody>
          <a:bodyPr/>
          <a:lstStyle/>
          <a:p>
            <a:r>
              <a:rPr lang="zh-CN" altLang="en-US" dirty="0" smtClean="0"/>
              <a:t>上台前当然找注意自己的形象了，化妆方面和体形方面。</a:t>
            </a:r>
            <a:endParaRPr lang="en-US" altLang="zh-CN" dirty="0" smtClean="0"/>
          </a:p>
          <a:p>
            <a:r>
              <a:rPr lang="zh-CN" altLang="en-US" dirty="0" smtClean="0"/>
              <a:t>气质很重要，一个优秀的模特往往是具有与众不同的气质的。它包括人的姿势、表情、神态、言谈举止等方面。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走秀女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0"/>
            <a:ext cx="5165259" cy="685800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 rot="20644461">
            <a:off x="199228" y="627651"/>
            <a:ext cx="36628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altLang="zh-CN" sz="5400" b="1" dirty="0" smtClean="0"/>
              <a:t>Let’s  began</a:t>
            </a:r>
            <a:r>
              <a:rPr lang="zh-CN" altLang="en-US" sz="5400" dirty="0" smtClean="0"/>
              <a:t>！</a:t>
            </a:r>
            <a:endParaRPr lang="zh-CN" alt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2" descr="http://www.sucaitianxia.com/sheji/pic/200707/200707242214462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14620"/>
            <a:ext cx="1785918" cy="4143380"/>
          </a:xfrm>
          <a:prstGeom prst="rect">
            <a:avLst/>
          </a:prstGeom>
          <a:noFill/>
        </p:spPr>
      </p:pic>
      <p:pic>
        <p:nvPicPr>
          <p:cNvPr id="11" name="Picture 2" descr="http://www.sucaitianxia.com/sheji/pic/200707/20070724221446216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 flipH="1">
            <a:off x="7143768" y="3071810"/>
            <a:ext cx="2000232" cy="3786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i10.topit.me/l106/1010622380e5b9a1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流程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928670"/>
            <a:ext cx="8186766" cy="5197493"/>
          </a:xfrm>
        </p:spPr>
        <p:txBody>
          <a:bodyPr>
            <a:normAutofit fontScale="77500" lnSpcReduction="20000"/>
          </a:bodyPr>
          <a:lstStyle/>
          <a:p>
            <a:r>
              <a:rPr lang="zh-CN" altLang="en-US" sz="4100" dirty="0" smtClean="0">
                <a:solidFill>
                  <a:srgbClr val="FF0000"/>
                </a:solidFill>
              </a:rPr>
              <a:t>前期准备</a:t>
            </a:r>
            <a:endParaRPr lang="en-US" altLang="zh-CN" sz="4100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pPr lvl="0"/>
            <a:r>
              <a:rPr lang="zh-CN" altLang="en-US" sz="3600" dirty="0" smtClean="0">
                <a:solidFill>
                  <a:srgbClr val="FF0000"/>
                </a:solidFill>
              </a:rPr>
              <a:t>项目</a:t>
            </a:r>
            <a:r>
              <a:rPr lang="zh-CN" altLang="en-US" sz="3600" dirty="0" smtClean="0">
                <a:solidFill>
                  <a:srgbClr val="FF0000"/>
                </a:solidFill>
              </a:rPr>
              <a:t>实施</a:t>
            </a:r>
            <a:r>
              <a:rPr lang="zh-CN" altLang="en-US" sz="3600" dirty="0" smtClean="0">
                <a:solidFill>
                  <a:srgbClr val="FF0000"/>
                </a:solidFill>
                <a:sym typeface="Wingdings" pitchFamily="2" charset="2"/>
              </a:rPr>
              <a:t>：</a:t>
            </a:r>
            <a:endParaRPr lang="en-US" altLang="zh-CN" sz="3600" dirty="0" smtClean="0">
              <a:solidFill>
                <a:srgbClr val="FF0000"/>
              </a:solidFill>
              <a:sym typeface="Wingdings" pitchFamily="2" charset="2"/>
            </a:endParaRPr>
          </a:p>
          <a:p>
            <a:pPr lvl="0">
              <a:buNone/>
            </a:pPr>
            <a:r>
              <a:rPr lang="zh-CN" altLang="en-US" dirty="0" smtClean="0">
                <a:sym typeface="Wingdings" pitchFamily="2" charset="2"/>
              </a:rPr>
              <a:t>（一）</a:t>
            </a:r>
            <a:r>
              <a:rPr lang="zh-CN" altLang="en-US" dirty="0" smtClean="0"/>
              <a:t>揭示</a:t>
            </a:r>
            <a:r>
              <a:rPr lang="zh-CN" altLang="en-US" dirty="0" smtClean="0"/>
              <a:t>项目主题，制定项目活动计划、填写进度表</a:t>
            </a:r>
          </a:p>
          <a:p>
            <a:pPr lvl="0">
              <a:buNone/>
            </a:pPr>
            <a:r>
              <a:rPr lang="zh-CN" altLang="en-US" dirty="0" smtClean="0"/>
              <a:t>（二）主持人</a:t>
            </a:r>
            <a:r>
              <a:rPr lang="zh-CN" altLang="en-US" dirty="0" smtClean="0"/>
              <a:t>、负责人</a:t>
            </a:r>
          </a:p>
          <a:p>
            <a:pPr>
              <a:buNone/>
            </a:pPr>
            <a:r>
              <a:rPr lang="zh-CN" altLang="en-US" dirty="0" smtClean="0"/>
              <a:t>（三）衣服分类</a:t>
            </a:r>
          </a:p>
          <a:p>
            <a:pPr>
              <a:buNone/>
            </a:pPr>
            <a:r>
              <a:rPr lang="zh-CN" altLang="en-US" dirty="0" smtClean="0"/>
              <a:t>（四）查找资料</a:t>
            </a:r>
          </a:p>
          <a:p>
            <a:pPr>
              <a:buNone/>
            </a:pPr>
            <a:r>
              <a:rPr lang="zh-CN" altLang="en-US" dirty="0" smtClean="0"/>
              <a:t>（五）学习、练习、准备所需物品</a:t>
            </a:r>
          </a:p>
          <a:p>
            <a:pPr>
              <a:buNone/>
            </a:pPr>
            <a:r>
              <a:rPr lang="zh-CN" altLang="en-US" dirty="0" smtClean="0"/>
              <a:t>（六）</a:t>
            </a:r>
            <a:r>
              <a:rPr lang="en-US" dirty="0" smtClean="0"/>
              <a:t>T</a:t>
            </a:r>
            <a:r>
              <a:rPr lang="zh-CN" altLang="en-US" dirty="0" smtClean="0"/>
              <a:t>台秀活动</a:t>
            </a:r>
          </a:p>
          <a:p>
            <a:pPr>
              <a:buNone/>
            </a:pPr>
            <a:r>
              <a:rPr lang="zh-CN" altLang="en-US" dirty="0" smtClean="0"/>
              <a:t>（七）分享</a:t>
            </a:r>
            <a:r>
              <a:rPr lang="zh-CN" altLang="en-US" dirty="0" smtClean="0"/>
              <a:t>收获</a:t>
            </a:r>
            <a:endParaRPr lang="en-US" altLang="zh-CN" dirty="0" smtClean="0"/>
          </a:p>
          <a:p>
            <a:r>
              <a:rPr lang="zh-CN" altLang="en-US" sz="3600" dirty="0" smtClean="0">
                <a:solidFill>
                  <a:srgbClr val="FF0000"/>
                </a:solidFill>
              </a:rPr>
              <a:t>分享</a:t>
            </a:r>
            <a:r>
              <a:rPr lang="zh-CN" altLang="en-US" sz="3600" dirty="0" smtClean="0">
                <a:solidFill>
                  <a:srgbClr val="FF0000"/>
                </a:solidFill>
              </a:rPr>
              <a:t>收获</a:t>
            </a:r>
            <a:r>
              <a:rPr lang="en-US" altLang="zh-CN" sz="36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zh-CN" altLang="en-US" dirty="0" smtClean="0"/>
              <a:t>（一）个人、小组自评</a:t>
            </a:r>
          </a:p>
          <a:p>
            <a:r>
              <a:rPr lang="zh-CN" altLang="en-US" dirty="0" smtClean="0"/>
              <a:t>（二）交流、反思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344</Words>
  <PresentationFormat>全屏显示(4:3)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T台秀</vt:lpstr>
      <vt:lpstr>T台秀</vt:lpstr>
      <vt:lpstr>著名T台秀</vt:lpstr>
      <vt:lpstr>作用</vt:lpstr>
      <vt:lpstr>T台形象</vt:lpstr>
      <vt:lpstr>幻灯片 6</vt:lpstr>
      <vt:lpstr>流程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T台秀</dc:title>
  <cp:lastModifiedBy>admin</cp:lastModifiedBy>
  <cp:revision>24</cp:revision>
  <dcterms:modified xsi:type="dcterms:W3CDTF">2015-11-05T06:52:57Z</dcterms:modified>
</cp:coreProperties>
</file>