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3"/>
    <p:sldId id="267" r:id="rId4"/>
    <p:sldId id="263" r:id="rId5"/>
    <p:sldId id="256" r:id="rId6"/>
    <p:sldId id="257" r:id="rId7"/>
    <p:sldId id="258" r:id="rId8"/>
    <p:sldId id="259" r:id="rId10"/>
    <p:sldId id="260" r:id="rId11"/>
    <p:sldId id="262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52" y="-7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75501-576F-492D-86AD-B468C8F2D4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D0DF-68BF-4B5C-BEFA-486E454B03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v.ku6.com/show/a-iSJUGGg67GaGTfaKU-dQ...html" TargetMode="External"/><Relationship Id="rId1" Type="http://schemas.openxmlformats.org/officeDocument/2006/relationships/hyperlink" Target="http://www.56.com/u27/v_NTc1NTQxMj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39750" y="2420620"/>
            <a:ext cx="7764145" cy="4041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1550" y="692785"/>
            <a:ext cx="649732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b="1">
                <a:solidFill>
                  <a:srgbClr val="FF0000"/>
                </a:solidFill>
                <a:latin typeface="仿宋" charset="0"/>
                <a:ea typeface="仿宋" charset="0"/>
              </a:rPr>
              <a:t>极限挑战可能吗？</a:t>
            </a:r>
            <a:endParaRPr lang="zh-CN" altLang="en-US" sz="5400" b="1">
              <a:solidFill>
                <a:srgbClr val="FF0000"/>
              </a:solidFill>
              <a:latin typeface="仿宋" charset="0"/>
              <a:ea typeface="仿宋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进度记录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99795" y="2060575"/>
            <a:ext cx="7305040" cy="2618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31820" y="2204720"/>
            <a:ext cx="3295015" cy="42665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1550" y="620395"/>
            <a:ext cx="853440" cy="4893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400"/>
              <a:t>你怎么看？</a:t>
            </a:r>
            <a:endParaRPr lang="zh-CN" altLang="en-US"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如何在运动会取得好成绩？</a:t>
            </a:r>
            <a:endParaRPr lang="zh-CN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35785" y="1556385"/>
            <a:ext cx="5228590" cy="4323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88941" y="142852"/>
            <a:ext cx="535505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1000108"/>
            <a:ext cx="800219" cy="4143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华文仿宋" pitchFamily="2" charset="-122"/>
                <a:ea typeface="华文仿宋" pitchFamily="2" charset="-122"/>
              </a:rPr>
              <a:t>跳绳</a:t>
            </a:r>
            <a:endParaRPr lang="en-US" altLang="zh-CN" sz="4000" b="1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1500174"/>
            <a:ext cx="861774" cy="3786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华文仿宋" pitchFamily="2" charset="-122"/>
                <a:ea typeface="华文仿宋" pitchFamily="2" charset="-122"/>
              </a:rPr>
              <a:t>你会吗？</a:t>
            </a:r>
            <a:endParaRPr lang="zh-CN" altLang="en-US" sz="4400" b="1" dirty="0"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71802" y="214290"/>
            <a:ext cx="44864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51699" y="928670"/>
            <a:ext cx="677108" cy="45005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我们为什么要跳绳？</a:t>
            </a:r>
            <a:endParaRPr lang="zh-CN" altLang="en-US" sz="3200" b="1" dirty="0"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跳绳的好处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，促进生长发育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smtClean="0"/>
              <a:t>，促进身体健康</a:t>
            </a:r>
            <a:endParaRPr lang="zh-CN" altLang="en-US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，增加食欲</a:t>
            </a:r>
            <a:endParaRPr lang="zh-CN" altLang="en-US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，控制体型</a:t>
            </a:r>
            <a:endParaRPr lang="zh-CN" altLang="en-US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，发展智力</a:t>
            </a:r>
            <a:endParaRPr lang="zh-CN" altLang="en-US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92090" y="2852420"/>
            <a:ext cx="3159760" cy="3519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2636520"/>
            <a:ext cx="3103245" cy="4192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55875" y="764540"/>
            <a:ext cx="572198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我们应该怎样跳绳？</a:t>
            </a:r>
            <a:endParaRPr lang="zh-CN" altLang="en-US"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动作要领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9705" y="1844675"/>
            <a:ext cx="8401685" cy="4389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练习方法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hlinkClick r:id="rId1"/>
              </a:rPr>
              <a:t>双脚齐跳，有弹回动作</a:t>
            </a:r>
            <a:r>
              <a:rPr lang="zh-CN" altLang="en-US"/>
              <a:t>：每跳过一次绳子，双脚再一齐在地上垫一下。</a:t>
            </a:r>
            <a:endParaRPr lang="zh-CN" altLang="en-US"/>
          </a:p>
          <a:p>
            <a:r>
              <a:rPr lang="zh-CN" altLang="en-US">
                <a:hlinkClick r:id="rId2"/>
              </a:rPr>
              <a:t>双脚齐跳，无弹回动作</a:t>
            </a:r>
            <a:r>
              <a:rPr lang="zh-CN" altLang="en-US"/>
              <a:t>：即连续不断的跳过绳子。</a:t>
            </a:r>
            <a:endParaRPr lang="zh-CN" altLang="en-US"/>
          </a:p>
          <a:p>
            <a:r>
              <a:rPr lang="zh-CN" altLang="en-US"/>
              <a:t>单脚跳：就是两只脚轮流跳，很像跑步的动作。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Kingsoft Office WPP</Application>
  <PresentationFormat>全屏显示(4:3)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跳绳的好处</vt:lpstr>
      <vt:lpstr>PowerPoint 演示文稿</vt:lpstr>
      <vt:lpstr>动作要领</vt:lpstr>
      <vt:lpstr>练习方法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Administrator</cp:lastModifiedBy>
  <cp:revision>5</cp:revision>
  <dcterms:created xsi:type="dcterms:W3CDTF">2015-11-05T02:14:00Z</dcterms:created>
  <dcterms:modified xsi:type="dcterms:W3CDTF">2015-11-05T06:58:56Z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2052-10.1.0.5329</vt:lpwstr>
  </property>
</Properties>
</file>