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75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95873-CEC1-44C5-A8E8-BB3B35EC0374}" type="datetimeFigureOut">
              <a:rPr lang="zh-CN" altLang="en-US" smtClean="0"/>
              <a:t>2015/11/5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CC91C-FFA5-4345-A0D2-46A981BDE4E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95873-CEC1-44C5-A8E8-BB3B35EC0374}" type="datetimeFigureOut">
              <a:rPr lang="zh-CN" altLang="en-US" smtClean="0"/>
              <a:t>2015/11/5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CC91C-FFA5-4345-A0D2-46A981BDE4E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95873-CEC1-44C5-A8E8-BB3B35EC0374}" type="datetimeFigureOut">
              <a:rPr lang="zh-CN" altLang="en-US" smtClean="0"/>
              <a:t>2015/11/5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CC91C-FFA5-4345-A0D2-46A981BDE4E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95873-CEC1-44C5-A8E8-BB3B35EC0374}" type="datetimeFigureOut">
              <a:rPr lang="zh-CN" altLang="en-US" smtClean="0"/>
              <a:t>2015/11/5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CC91C-FFA5-4345-A0D2-46A981BDE4E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95873-CEC1-44C5-A8E8-BB3B35EC0374}" type="datetimeFigureOut">
              <a:rPr lang="zh-CN" altLang="en-US" smtClean="0"/>
              <a:t>2015/11/5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CC91C-FFA5-4345-A0D2-46A981BDE4E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95873-CEC1-44C5-A8E8-BB3B35EC0374}" type="datetimeFigureOut">
              <a:rPr lang="zh-CN" altLang="en-US" smtClean="0"/>
              <a:t>2015/11/5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CC91C-FFA5-4345-A0D2-46A981BDE4E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95873-CEC1-44C5-A8E8-BB3B35EC0374}" type="datetimeFigureOut">
              <a:rPr lang="zh-CN" altLang="en-US" smtClean="0"/>
              <a:t>2015/11/5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CC91C-FFA5-4345-A0D2-46A981BDE4E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95873-CEC1-44C5-A8E8-BB3B35EC0374}" type="datetimeFigureOut">
              <a:rPr lang="zh-CN" altLang="en-US" smtClean="0"/>
              <a:t>2015/11/5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CC91C-FFA5-4345-A0D2-46A981BDE4E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95873-CEC1-44C5-A8E8-BB3B35EC0374}" type="datetimeFigureOut">
              <a:rPr lang="zh-CN" altLang="en-US" smtClean="0"/>
              <a:t>2015/11/5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CC91C-FFA5-4345-A0D2-46A981BDE4E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95873-CEC1-44C5-A8E8-BB3B35EC0374}" type="datetimeFigureOut">
              <a:rPr lang="zh-CN" altLang="en-US" smtClean="0"/>
              <a:t>2015/11/5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CC91C-FFA5-4345-A0D2-46A981BDE4E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95873-CEC1-44C5-A8E8-BB3B35EC0374}" type="datetimeFigureOut">
              <a:rPr lang="zh-CN" altLang="en-US" smtClean="0"/>
              <a:t>2015/11/5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CC91C-FFA5-4345-A0D2-46A981BDE4E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E95873-CEC1-44C5-A8E8-BB3B35EC0374}" type="datetimeFigureOut">
              <a:rPr lang="zh-CN" altLang="en-US" smtClean="0"/>
              <a:t>2015/11/5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4CC91C-FFA5-4345-A0D2-46A981BDE4E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全屏显示(4:3)</PresentationFormat>
  <Paragraphs>0</Paragraphs>
  <Slides>2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3" baseType="lpstr">
      <vt:lpstr>Office 主题</vt:lpstr>
      <vt:lpstr>幻灯片 1</vt:lpstr>
      <vt:lpstr>幻灯片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</dc:creator>
  <cp:lastModifiedBy>admin</cp:lastModifiedBy>
  <cp:revision>1</cp:revision>
  <dcterms:created xsi:type="dcterms:W3CDTF">2015-11-05T02:36:03Z</dcterms:created>
  <dcterms:modified xsi:type="dcterms:W3CDTF">2015-11-05T02:41:56Z</dcterms:modified>
</cp:coreProperties>
</file>