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5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54" name="Freeform 55"/>
          <p:cNvSpPr/>
          <p:nvPr/>
        </p:nvSpPr>
        <p:spPr>
          <a:xfrm rot="1515884">
            <a:off x="11139488" y="1019175"/>
            <a:ext cx="611187" cy="563563"/>
          </a:xfrm>
          <a:custGeom>
            <a:avLst/>
            <a:gdLst/>
            <a:ahLst/>
            <a:cxnLst>
              <a:cxn ang="0">
                <a:pos x="448204" y="0"/>
              </a:cxn>
              <a:cxn ang="0">
                <a:pos x="305594" y="93927"/>
              </a:cxn>
              <a:cxn ang="0">
                <a:pos x="158909" y="0"/>
              </a:cxn>
              <a:cxn ang="0">
                <a:pos x="0" y="163351"/>
              </a:cxn>
              <a:cxn ang="0">
                <a:pos x="305594" y="563562"/>
              </a:cxn>
              <a:cxn ang="0">
                <a:pos x="611187" y="163351"/>
              </a:cxn>
              <a:cxn ang="0">
                <a:pos x="448204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5" name="Freeform 56"/>
          <p:cNvSpPr/>
          <p:nvPr/>
        </p:nvSpPr>
        <p:spPr>
          <a:xfrm rot="-170673">
            <a:off x="10426700" y="809625"/>
            <a:ext cx="438150" cy="404813"/>
          </a:xfrm>
          <a:custGeom>
            <a:avLst/>
            <a:gdLst/>
            <a:ahLst/>
            <a:cxnLst>
              <a:cxn ang="0">
                <a:pos x="321310" y="0"/>
              </a:cxn>
              <a:cxn ang="0">
                <a:pos x="219075" y="67469"/>
              </a:cxn>
              <a:cxn ang="0">
                <a:pos x="113919" y="0"/>
              </a:cxn>
              <a:cxn ang="0">
                <a:pos x="0" y="117337"/>
              </a:cxn>
              <a:cxn ang="0">
                <a:pos x="219075" y="404812"/>
              </a:cxn>
              <a:cxn ang="0">
                <a:pos x="438150" y="117337"/>
              </a:cxn>
              <a:cxn ang="0">
                <a:pos x="321310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6" name="Freeform 57"/>
          <p:cNvSpPr/>
          <p:nvPr/>
        </p:nvSpPr>
        <p:spPr>
          <a:xfrm rot="-1244370">
            <a:off x="11323638" y="368300"/>
            <a:ext cx="355600" cy="328613"/>
          </a:xfrm>
          <a:custGeom>
            <a:avLst/>
            <a:gdLst/>
            <a:ahLst/>
            <a:cxnLst>
              <a:cxn ang="0">
                <a:pos x="260773" y="0"/>
              </a:cxn>
              <a:cxn ang="0">
                <a:pos x="177800" y="54769"/>
              </a:cxn>
              <a:cxn ang="0">
                <a:pos x="92456" y="0"/>
              </a:cxn>
              <a:cxn ang="0">
                <a:pos x="0" y="95250"/>
              </a:cxn>
              <a:cxn ang="0">
                <a:pos x="177800" y="328612"/>
              </a:cxn>
              <a:cxn ang="0">
                <a:pos x="355600" y="95250"/>
              </a:cxn>
              <a:cxn ang="0">
                <a:pos x="260773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7" name="Freeform 58"/>
          <p:cNvSpPr/>
          <p:nvPr/>
        </p:nvSpPr>
        <p:spPr>
          <a:xfrm rot="-305836">
            <a:off x="10836275" y="1216025"/>
            <a:ext cx="280988" cy="260350"/>
          </a:xfrm>
          <a:custGeom>
            <a:avLst/>
            <a:gdLst/>
            <a:ahLst/>
            <a:cxnLst>
              <a:cxn ang="0">
                <a:pos x="206058" y="0"/>
              </a:cxn>
              <a:cxn ang="0">
                <a:pos x="140494" y="43392"/>
              </a:cxn>
              <a:cxn ang="0">
                <a:pos x="73057" y="0"/>
              </a:cxn>
              <a:cxn ang="0">
                <a:pos x="0" y="75464"/>
              </a:cxn>
              <a:cxn ang="0">
                <a:pos x="140494" y="260350"/>
              </a:cxn>
              <a:cxn ang="0">
                <a:pos x="280988" y="75464"/>
              </a:cxn>
              <a:cxn ang="0">
                <a:pos x="206058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8" name="Freeform 59"/>
          <p:cNvSpPr/>
          <p:nvPr/>
        </p:nvSpPr>
        <p:spPr>
          <a:xfrm rot="-2221272">
            <a:off x="11077575" y="203200"/>
            <a:ext cx="222250" cy="206375"/>
          </a:xfrm>
          <a:custGeom>
            <a:avLst/>
            <a:gdLst/>
            <a:ahLst/>
            <a:cxnLst>
              <a:cxn ang="0">
                <a:pos x="162983" y="0"/>
              </a:cxn>
              <a:cxn ang="0">
                <a:pos x="111125" y="34396"/>
              </a:cxn>
              <a:cxn ang="0">
                <a:pos x="57785" y="0"/>
              </a:cxn>
              <a:cxn ang="0">
                <a:pos x="0" y="59819"/>
              </a:cxn>
              <a:cxn ang="0">
                <a:pos x="111125" y="206375"/>
              </a:cxn>
              <a:cxn ang="0">
                <a:pos x="222250" y="59819"/>
              </a:cxn>
              <a:cxn ang="0">
                <a:pos x="162983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9" name="Freeform 60"/>
          <p:cNvSpPr/>
          <p:nvPr/>
        </p:nvSpPr>
        <p:spPr>
          <a:xfrm rot="-170673">
            <a:off x="10221913" y="209550"/>
            <a:ext cx="315912" cy="292100"/>
          </a:xfrm>
          <a:custGeom>
            <a:avLst/>
            <a:gdLst/>
            <a:ahLst/>
            <a:cxnLst>
              <a:cxn ang="0">
                <a:pos x="231669" y="0"/>
              </a:cxn>
              <a:cxn ang="0">
                <a:pos x="157956" y="48683"/>
              </a:cxn>
              <a:cxn ang="0">
                <a:pos x="82137" y="0"/>
              </a:cxn>
              <a:cxn ang="0">
                <a:pos x="0" y="84667"/>
              </a:cxn>
              <a:cxn ang="0">
                <a:pos x="157956" y="292100"/>
              </a:cxn>
              <a:cxn ang="0">
                <a:pos x="315912" y="84667"/>
              </a:cxn>
              <a:cxn ang="0">
                <a:pos x="231669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0" name="Freeform 61"/>
          <p:cNvSpPr/>
          <p:nvPr/>
        </p:nvSpPr>
        <p:spPr>
          <a:xfrm rot="780655">
            <a:off x="10518775" y="461963"/>
            <a:ext cx="211138" cy="195262"/>
          </a:xfrm>
          <a:custGeom>
            <a:avLst/>
            <a:gdLst/>
            <a:ahLst/>
            <a:cxnLst>
              <a:cxn ang="0">
                <a:pos x="154835" y="0"/>
              </a:cxn>
              <a:cxn ang="0">
                <a:pos x="105569" y="32544"/>
              </a:cxn>
              <a:cxn ang="0">
                <a:pos x="54896" y="0"/>
              </a:cxn>
              <a:cxn ang="0">
                <a:pos x="0" y="56598"/>
              </a:cxn>
              <a:cxn ang="0">
                <a:pos x="105569" y="195263"/>
              </a:cxn>
              <a:cxn ang="0">
                <a:pos x="211138" y="56598"/>
              </a:cxn>
              <a:cxn ang="0">
                <a:pos x="154835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1" name="Freeform 62"/>
          <p:cNvSpPr/>
          <p:nvPr/>
        </p:nvSpPr>
        <p:spPr>
          <a:xfrm rot="-1950706">
            <a:off x="11163300" y="1960563"/>
            <a:ext cx="203200" cy="188912"/>
          </a:xfrm>
          <a:custGeom>
            <a:avLst/>
            <a:gdLst/>
            <a:ahLst/>
            <a:cxnLst>
              <a:cxn ang="0">
                <a:pos x="149013" y="0"/>
              </a:cxn>
              <a:cxn ang="0">
                <a:pos x="101600" y="31486"/>
              </a:cxn>
              <a:cxn ang="0">
                <a:pos x="52832" y="0"/>
              </a:cxn>
              <a:cxn ang="0">
                <a:pos x="0" y="54757"/>
              </a:cxn>
              <a:cxn ang="0">
                <a:pos x="101600" y="188913"/>
              </a:cxn>
              <a:cxn ang="0">
                <a:pos x="203200" y="54757"/>
              </a:cxn>
              <a:cxn ang="0">
                <a:pos x="149013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2" name="Freeform 63"/>
          <p:cNvSpPr/>
          <p:nvPr/>
        </p:nvSpPr>
        <p:spPr>
          <a:xfrm rot="-1433767">
            <a:off x="11618913" y="1603375"/>
            <a:ext cx="225425" cy="209550"/>
          </a:xfrm>
          <a:custGeom>
            <a:avLst/>
            <a:gdLst/>
            <a:ahLst/>
            <a:cxnLst>
              <a:cxn ang="0">
                <a:pos x="165312" y="0"/>
              </a:cxn>
              <a:cxn ang="0">
                <a:pos x="112713" y="34925"/>
              </a:cxn>
              <a:cxn ang="0">
                <a:pos x="58611" y="0"/>
              </a:cxn>
              <a:cxn ang="0">
                <a:pos x="0" y="60739"/>
              </a:cxn>
              <a:cxn ang="0">
                <a:pos x="112713" y="209550"/>
              </a:cxn>
              <a:cxn ang="0">
                <a:pos x="225425" y="60739"/>
              </a:cxn>
              <a:cxn ang="0">
                <a:pos x="165312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3" name="Freeform 64"/>
          <p:cNvSpPr/>
          <p:nvPr/>
        </p:nvSpPr>
        <p:spPr>
          <a:xfrm rot="1120034">
            <a:off x="11409363" y="2189163"/>
            <a:ext cx="338137" cy="314325"/>
          </a:xfrm>
          <a:custGeom>
            <a:avLst/>
            <a:gdLst/>
            <a:ahLst/>
            <a:cxnLst>
              <a:cxn ang="0">
                <a:pos x="247967" y="0"/>
              </a:cxn>
              <a:cxn ang="0">
                <a:pos x="169068" y="52388"/>
              </a:cxn>
              <a:cxn ang="0">
                <a:pos x="87916" y="0"/>
              </a:cxn>
              <a:cxn ang="0">
                <a:pos x="0" y="91109"/>
              </a:cxn>
              <a:cxn ang="0">
                <a:pos x="169068" y="314325"/>
              </a:cxn>
              <a:cxn ang="0">
                <a:pos x="338137" y="91109"/>
              </a:cxn>
              <a:cxn ang="0">
                <a:pos x="247967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4" name="Freeform 65"/>
          <p:cNvSpPr/>
          <p:nvPr/>
        </p:nvSpPr>
        <p:spPr>
          <a:xfrm rot="-809356">
            <a:off x="11322050" y="2587625"/>
            <a:ext cx="533400" cy="496888"/>
          </a:xfrm>
          <a:custGeom>
            <a:avLst/>
            <a:gdLst/>
            <a:ahLst/>
            <a:cxnLst>
              <a:cxn ang="0">
                <a:pos x="391160" y="0"/>
              </a:cxn>
              <a:cxn ang="0">
                <a:pos x="266700" y="82815"/>
              </a:cxn>
              <a:cxn ang="0">
                <a:pos x="138684" y="0"/>
              </a:cxn>
              <a:cxn ang="0">
                <a:pos x="0" y="144025"/>
              </a:cxn>
              <a:cxn ang="0">
                <a:pos x="266700" y="496887"/>
              </a:cxn>
              <a:cxn ang="0">
                <a:pos x="533400" y="144025"/>
              </a:cxn>
              <a:cxn ang="0">
                <a:pos x="391160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5" name="Freeform 66"/>
          <p:cNvSpPr/>
          <p:nvPr/>
        </p:nvSpPr>
        <p:spPr>
          <a:xfrm rot="-1950706">
            <a:off x="10191750" y="744538"/>
            <a:ext cx="138113" cy="128587"/>
          </a:xfrm>
          <a:custGeom>
            <a:avLst/>
            <a:gdLst/>
            <a:ahLst/>
            <a:cxnLst>
              <a:cxn ang="0">
                <a:pos x="101283" y="0"/>
              </a:cxn>
              <a:cxn ang="0">
                <a:pos x="69057" y="21431"/>
              </a:cxn>
              <a:cxn ang="0">
                <a:pos x="35909" y="0"/>
              </a:cxn>
              <a:cxn ang="0">
                <a:pos x="0" y="37272"/>
              </a:cxn>
              <a:cxn ang="0">
                <a:pos x="69057" y="128588"/>
              </a:cxn>
              <a:cxn ang="0">
                <a:pos x="138113" y="37272"/>
              </a:cxn>
              <a:cxn ang="0">
                <a:pos x="101283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6" name="Freeform 67"/>
          <p:cNvSpPr/>
          <p:nvPr/>
        </p:nvSpPr>
        <p:spPr>
          <a:xfrm rot="1558811">
            <a:off x="11434763" y="815975"/>
            <a:ext cx="157162" cy="146050"/>
          </a:xfrm>
          <a:custGeom>
            <a:avLst/>
            <a:gdLst/>
            <a:ahLst/>
            <a:cxnLst>
              <a:cxn ang="0">
                <a:pos x="115252" y="0"/>
              </a:cxn>
              <a:cxn ang="0">
                <a:pos x="78581" y="24342"/>
              </a:cxn>
              <a:cxn ang="0">
                <a:pos x="40862" y="0"/>
              </a:cxn>
              <a:cxn ang="0">
                <a:pos x="0" y="42333"/>
              </a:cxn>
              <a:cxn ang="0">
                <a:pos x="78581" y="146050"/>
              </a:cxn>
              <a:cxn ang="0">
                <a:pos x="157162" y="42333"/>
              </a:cxn>
              <a:cxn ang="0">
                <a:pos x="115252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7" name="Freeform 68"/>
          <p:cNvSpPr/>
          <p:nvPr/>
        </p:nvSpPr>
        <p:spPr>
          <a:xfrm rot="-3127338">
            <a:off x="9850438" y="254000"/>
            <a:ext cx="163512" cy="152400"/>
          </a:xfrm>
          <a:custGeom>
            <a:avLst/>
            <a:gdLst/>
            <a:ahLst/>
            <a:cxnLst>
              <a:cxn ang="0">
                <a:pos x="119910" y="0"/>
              </a:cxn>
              <a:cxn ang="0">
                <a:pos x="81757" y="25400"/>
              </a:cxn>
              <a:cxn ang="0">
                <a:pos x="42513" y="0"/>
              </a:cxn>
              <a:cxn ang="0">
                <a:pos x="0" y="44174"/>
              </a:cxn>
              <a:cxn ang="0">
                <a:pos x="81757" y="152400"/>
              </a:cxn>
              <a:cxn ang="0">
                <a:pos x="163513" y="44174"/>
              </a:cxn>
              <a:cxn ang="0">
                <a:pos x="119910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8" name="Freeform 69"/>
          <p:cNvSpPr/>
          <p:nvPr/>
        </p:nvSpPr>
        <p:spPr>
          <a:xfrm rot="1800000">
            <a:off x="11807825" y="403225"/>
            <a:ext cx="103188" cy="96838"/>
          </a:xfrm>
          <a:custGeom>
            <a:avLst/>
            <a:gdLst/>
            <a:ahLst/>
            <a:cxnLst>
              <a:cxn ang="0">
                <a:pos x="75671" y="0"/>
              </a:cxn>
              <a:cxn ang="0">
                <a:pos x="51594" y="16140"/>
              </a:cxn>
              <a:cxn ang="0">
                <a:pos x="26829" y="0"/>
              </a:cxn>
              <a:cxn ang="0">
                <a:pos x="0" y="28069"/>
              </a:cxn>
              <a:cxn ang="0">
                <a:pos x="51594" y="96837"/>
              </a:cxn>
              <a:cxn ang="0">
                <a:pos x="103188" y="28069"/>
              </a:cxn>
              <a:cxn ang="0">
                <a:pos x="75671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9" name="Freeform 70"/>
          <p:cNvSpPr/>
          <p:nvPr/>
        </p:nvSpPr>
        <p:spPr>
          <a:xfrm rot="2230206">
            <a:off x="11537950" y="3371850"/>
            <a:ext cx="352425" cy="327025"/>
          </a:xfrm>
          <a:custGeom>
            <a:avLst/>
            <a:gdLst/>
            <a:ahLst/>
            <a:cxnLst>
              <a:cxn ang="0">
                <a:pos x="258445" y="0"/>
              </a:cxn>
              <a:cxn ang="0">
                <a:pos x="176213" y="54504"/>
              </a:cxn>
              <a:cxn ang="0">
                <a:pos x="91631" y="0"/>
              </a:cxn>
              <a:cxn ang="0">
                <a:pos x="0" y="94790"/>
              </a:cxn>
              <a:cxn ang="0">
                <a:pos x="176213" y="327025"/>
              </a:cxn>
              <a:cxn ang="0">
                <a:pos x="352425" y="94790"/>
              </a:cxn>
              <a:cxn ang="0">
                <a:pos x="258445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0" name="Freeform 71"/>
          <p:cNvSpPr/>
          <p:nvPr/>
        </p:nvSpPr>
        <p:spPr>
          <a:xfrm rot="-548272">
            <a:off x="11458575" y="4198938"/>
            <a:ext cx="322263" cy="298450"/>
          </a:xfrm>
          <a:custGeom>
            <a:avLst/>
            <a:gdLst/>
            <a:ahLst/>
            <a:cxnLst>
              <a:cxn ang="0">
                <a:pos x="236326" y="0"/>
              </a:cxn>
              <a:cxn ang="0">
                <a:pos x="161132" y="49742"/>
              </a:cxn>
              <a:cxn ang="0">
                <a:pos x="83788" y="0"/>
              </a:cxn>
              <a:cxn ang="0">
                <a:pos x="0" y="86507"/>
              </a:cxn>
              <a:cxn ang="0">
                <a:pos x="161132" y="298450"/>
              </a:cxn>
              <a:cxn ang="0">
                <a:pos x="322263" y="86507"/>
              </a:cxn>
              <a:cxn ang="0">
                <a:pos x="236326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1" name="Freeform 72"/>
          <p:cNvSpPr/>
          <p:nvPr/>
        </p:nvSpPr>
        <p:spPr>
          <a:xfrm rot="1164038">
            <a:off x="11336338" y="4883150"/>
            <a:ext cx="233362" cy="215900"/>
          </a:xfrm>
          <a:custGeom>
            <a:avLst/>
            <a:gdLst/>
            <a:ahLst/>
            <a:cxnLst>
              <a:cxn ang="0">
                <a:pos x="171132" y="0"/>
              </a:cxn>
              <a:cxn ang="0">
                <a:pos x="116681" y="35983"/>
              </a:cxn>
              <a:cxn ang="0">
                <a:pos x="60674" y="0"/>
              </a:cxn>
              <a:cxn ang="0">
                <a:pos x="0" y="62580"/>
              </a:cxn>
              <a:cxn ang="0">
                <a:pos x="116681" y="215900"/>
              </a:cxn>
              <a:cxn ang="0">
                <a:pos x="233362" y="62580"/>
              </a:cxn>
              <a:cxn ang="0">
                <a:pos x="171132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2" name="Freeform 73"/>
          <p:cNvSpPr/>
          <p:nvPr/>
        </p:nvSpPr>
        <p:spPr>
          <a:xfrm rot="2400620">
            <a:off x="11674475" y="4510088"/>
            <a:ext cx="139700" cy="128587"/>
          </a:xfrm>
          <a:custGeom>
            <a:avLst/>
            <a:gdLst/>
            <a:ahLst/>
            <a:cxnLst>
              <a:cxn ang="0">
                <a:pos x="102447" y="0"/>
              </a:cxn>
              <a:cxn ang="0">
                <a:pos x="69850" y="21431"/>
              </a:cxn>
              <a:cxn ang="0">
                <a:pos x="36322" y="0"/>
              </a:cxn>
              <a:cxn ang="0">
                <a:pos x="0" y="37272"/>
              </a:cxn>
              <a:cxn ang="0">
                <a:pos x="69850" y="128588"/>
              </a:cxn>
              <a:cxn ang="0">
                <a:pos x="139700" y="37272"/>
              </a:cxn>
              <a:cxn ang="0">
                <a:pos x="102447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3" name="Freeform 74"/>
          <p:cNvSpPr/>
          <p:nvPr/>
        </p:nvSpPr>
        <p:spPr>
          <a:xfrm rot="-1070242">
            <a:off x="11395075" y="4719638"/>
            <a:ext cx="98425" cy="90487"/>
          </a:xfrm>
          <a:custGeom>
            <a:avLst/>
            <a:gdLst/>
            <a:ahLst/>
            <a:cxnLst>
              <a:cxn ang="0">
                <a:pos x="72178" y="0"/>
              </a:cxn>
              <a:cxn ang="0">
                <a:pos x="49213" y="15081"/>
              </a:cxn>
              <a:cxn ang="0">
                <a:pos x="25591" y="0"/>
              </a:cxn>
              <a:cxn ang="0">
                <a:pos x="0" y="26228"/>
              </a:cxn>
              <a:cxn ang="0">
                <a:pos x="49213" y="90488"/>
              </a:cxn>
              <a:cxn ang="0">
                <a:pos x="98425" y="26228"/>
              </a:cxn>
              <a:cxn ang="0">
                <a:pos x="72178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4" name="Freeform 75"/>
          <p:cNvSpPr/>
          <p:nvPr/>
        </p:nvSpPr>
        <p:spPr>
          <a:xfrm rot="951161">
            <a:off x="11811000" y="3275013"/>
            <a:ext cx="98425" cy="90487"/>
          </a:xfrm>
          <a:custGeom>
            <a:avLst/>
            <a:gdLst/>
            <a:ahLst/>
            <a:cxnLst>
              <a:cxn ang="0">
                <a:pos x="72178" y="0"/>
              </a:cxn>
              <a:cxn ang="0">
                <a:pos x="49213" y="15081"/>
              </a:cxn>
              <a:cxn ang="0">
                <a:pos x="25591" y="0"/>
              </a:cxn>
              <a:cxn ang="0">
                <a:pos x="0" y="26228"/>
              </a:cxn>
              <a:cxn ang="0">
                <a:pos x="49213" y="90488"/>
              </a:cxn>
              <a:cxn ang="0">
                <a:pos x="98425" y="26228"/>
              </a:cxn>
              <a:cxn ang="0">
                <a:pos x="72178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5" name="Freeform 76"/>
          <p:cNvSpPr/>
          <p:nvPr/>
        </p:nvSpPr>
        <p:spPr>
          <a:xfrm rot="2400620">
            <a:off x="10896600" y="5119688"/>
            <a:ext cx="139700" cy="128587"/>
          </a:xfrm>
          <a:custGeom>
            <a:avLst/>
            <a:gdLst/>
            <a:ahLst/>
            <a:cxnLst>
              <a:cxn ang="0">
                <a:pos x="102447" y="0"/>
              </a:cxn>
              <a:cxn ang="0">
                <a:pos x="69850" y="21431"/>
              </a:cxn>
              <a:cxn ang="0">
                <a:pos x="36322" y="0"/>
              </a:cxn>
              <a:cxn ang="0">
                <a:pos x="0" y="37272"/>
              </a:cxn>
              <a:cxn ang="0">
                <a:pos x="69850" y="128588"/>
              </a:cxn>
              <a:cxn ang="0">
                <a:pos x="139700" y="37272"/>
              </a:cxn>
              <a:cxn ang="0">
                <a:pos x="102447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6" name="Freeform 77"/>
          <p:cNvSpPr/>
          <p:nvPr/>
        </p:nvSpPr>
        <p:spPr>
          <a:xfrm rot="-3570456">
            <a:off x="9648825" y="625475"/>
            <a:ext cx="96838" cy="90488"/>
          </a:xfrm>
          <a:custGeom>
            <a:avLst/>
            <a:gdLst/>
            <a:ahLst/>
            <a:cxnLst>
              <a:cxn ang="0">
                <a:pos x="71014" y="0"/>
              </a:cxn>
              <a:cxn ang="0">
                <a:pos x="48419" y="15081"/>
              </a:cxn>
              <a:cxn ang="0">
                <a:pos x="25178" y="0"/>
              </a:cxn>
              <a:cxn ang="0">
                <a:pos x="0" y="26228"/>
              </a:cxn>
              <a:cxn ang="0">
                <a:pos x="48419" y="90488"/>
              </a:cxn>
              <a:cxn ang="0">
                <a:pos x="96837" y="26228"/>
              </a:cxn>
              <a:cxn ang="0">
                <a:pos x="71014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7" name="Freeform 53"/>
          <p:cNvSpPr/>
          <p:nvPr/>
        </p:nvSpPr>
        <p:spPr>
          <a:xfrm rot="1179229">
            <a:off x="9678988" y="5260975"/>
            <a:ext cx="1658937" cy="1528763"/>
          </a:xfrm>
          <a:custGeom>
            <a:avLst/>
            <a:gdLst/>
            <a:ahLst/>
            <a:cxnLst>
              <a:cxn ang="0">
                <a:pos x="1216554" y="0"/>
              </a:cxn>
              <a:cxn ang="0">
                <a:pos x="829469" y="254794"/>
              </a:cxn>
              <a:cxn ang="0">
                <a:pos x="431324" y="0"/>
              </a:cxn>
              <a:cxn ang="0">
                <a:pos x="0" y="443119"/>
              </a:cxn>
              <a:cxn ang="0">
                <a:pos x="829469" y="1528762"/>
              </a:cxn>
              <a:cxn ang="0">
                <a:pos x="1658937" y="443119"/>
              </a:cxn>
              <a:cxn ang="0">
                <a:pos x="1216554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8" name="Freeform 78"/>
          <p:cNvSpPr/>
          <p:nvPr/>
        </p:nvSpPr>
        <p:spPr>
          <a:xfrm rot="-3570456">
            <a:off x="9499600" y="241300"/>
            <a:ext cx="150813" cy="141288"/>
          </a:xfrm>
          <a:custGeom>
            <a:avLst/>
            <a:gdLst/>
            <a:ahLst/>
            <a:cxnLst>
              <a:cxn ang="0">
                <a:pos x="110596" y="0"/>
              </a:cxn>
              <a:cxn ang="0">
                <a:pos x="75407" y="23548"/>
              </a:cxn>
              <a:cxn ang="0">
                <a:pos x="39211" y="0"/>
              </a:cxn>
              <a:cxn ang="0">
                <a:pos x="0" y="40953"/>
              </a:cxn>
              <a:cxn ang="0">
                <a:pos x="75407" y="141287"/>
              </a:cxn>
              <a:cxn ang="0">
                <a:pos x="150813" y="40953"/>
              </a:cxn>
              <a:cxn ang="0">
                <a:pos x="110596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Text Placeholder 2"/>
          <p:cNvSpPr>
            <a:spLocks noGrp="1"/>
          </p:cNvSpPr>
          <p:nvPr>
            <p:ph type="subTitle" idx="1"/>
          </p:nvPr>
        </p:nvSpPr>
        <p:spPr>
          <a:xfrm>
            <a:off x="1600200" y="3848100"/>
            <a:ext cx="4857750" cy="438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85725" lvl="0" indent="-85725" algn="ctr">
              <a:buNone/>
              <a:defRPr sz="1800" kern="1200">
                <a:solidFill>
                  <a:srgbClr val="6C6F72"/>
                </a:solidFill>
              </a:defRPr>
            </a:lvl1pPr>
            <a:lvl2pPr marL="0" lvl="1" indent="0" algn="ctr">
              <a:buNone/>
              <a:defRPr sz="1800" kern="1200">
                <a:solidFill>
                  <a:srgbClr val="6C6F72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rgbClr val="6C6F72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rgbClr val="6C6F72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rgbClr val="6C6F7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247" name="Title Placeholder 1"/>
          <p:cNvSpPr>
            <a:spLocks noGrp="1"/>
          </p:cNvSpPr>
          <p:nvPr>
            <p:ph type="ctrTitle"/>
          </p:nvPr>
        </p:nvSpPr>
        <p:spPr>
          <a:xfrm>
            <a:off x="1581150" y="1920875"/>
            <a:ext cx="4876800" cy="18129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 algn="ctr">
              <a:lnSpc>
                <a:spcPct val="110000"/>
              </a:lnSpc>
              <a:defRPr sz="3600" kern="12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0C795-B702-42D2-ADC6-E14A8EB05C2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algn="ctr" eaLnBrk="1" hangingPunct="1"/>
            <a:endParaRPr lang="en-US" altLang="zh-CN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C7C335-96C8-418B-A95D-2012FCCE035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0C795-B702-42D2-ADC6-E14A8EB05C2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algn="ctr" eaLnBrk="1" hangingPunct="1"/>
            <a:endParaRPr lang="en-US" altLang="zh-CN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C7C335-96C8-418B-A95D-2012FCCE035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0C795-B702-42D2-ADC6-E14A8EB05C2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algn="ctr" eaLnBrk="1" hangingPunct="1"/>
            <a:endParaRPr lang="en-US" altLang="zh-CN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C7C335-96C8-418B-A95D-2012FCCE035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0C795-B702-42D2-ADC6-E14A8EB05C2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algn="ctr" eaLnBrk="1" hangingPunct="1"/>
            <a:endParaRPr lang="en-US" altLang="zh-CN" sz="1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C7C335-96C8-418B-A95D-2012FCCE035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0C795-B702-42D2-ADC6-E14A8EB05C2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algn="ctr" eaLnBrk="1" hangingPunct="1"/>
            <a:endParaRPr lang="en-US" altLang="zh-CN" sz="14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C7C335-96C8-418B-A95D-2012FCCE035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0C795-B702-42D2-ADC6-E14A8EB05C2E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algn="ctr" eaLnBrk="1" hangingPunct="1"/>
            <a:endParaRPr lang="en-US" altLang="zh-CN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C7C335-96C8-418B-A95D-2012FCCE035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3765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98500" y="1130300"/>
            <a:ext cx="10748963" cy="50450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>
          <a:xfrm>
            <a:off x="698500" y="381000"/>
            <a:ext cx="10748963" cy="6016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32" name="Freeform 37"/>
          <p:cNvSpPr/>
          <p:nvPr/>
        </p:nvSpPr>
        <p:spPr>
          <a:xfrm rot="1515884">
            <a:off x="11364913" y="1052513"/>
            <a:ext cx="611187" cy="563562"/>
          </a:xfrm>
          <a:custGeom>
            <a:avLst/>
            <a:gdLst/>
            <a:ahLst/>
            <a:cxnLst>
              <a:cxn ang="0">
                <a:pos x="448204" y="0"/>
              </a:cxn>
              <a:cxn ang="0">
                <a:pos x="305594" y="93927"/>
              </a:cxn>
              <a:cxn ang="0">
                <a:pos x="158909" y="0"/>
              </a:cxn>
              <a:cxn ang="0">
                <a:pos x="0" y="163351"/>
              </a:cxn>
              <a:cxn ang="0">
                <a:pos x="305594" y="563562"/>
              </a:cxn>
              <a:cxn ang="0">
                <a:pos x="611187" y="163351"/>
              </a:cxn>
              <a:cxn ang="0">
                <a:pos x="448204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3" name="Freeform 38"/>
          <p:cNvSpPr/>
          <p:nvPr/>
        </p:nvSpPr>
        <p:spPr>
          <a:xfrm rot="-1244370">
            <a:off x="11549063" y="401638"/>
            <a:ext cx="355600" cy="328612"/>
          </a:xfrm>
          <a:custGeom>
            <a:avLst/>
            <a:gdLst/>
            <a:ahLst/>
            <a:cxnLst>
              <a:cxn ang="0">
                <a:pos x="260773" y="0"/>
              </a:cxn>
              <a:cxn ang="0">
                <a:pos x="177800" y="54769"/>
              </a:cxn>
              <a:cxn ang="0">
                <a:pos x="92456" y="0"/>
              </a:cxn>
              <a:cxn ang="0">
                <a:pos x="0" y="95250"/>
              </a:cxn>
              <a:cxn ang="0">
                <a:pos x="177800" y="328612"/>
              </a:cxn>
              <a:cxn ang="0">
                <a:pos x="355600" y="95250"/>
              </a:cxn>
              <a:cxn ang="0">
                <a:pos x="260773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4" name="Freeform 39"/>
          <p:cNvSpPr/>
          <p:nvPr/>
        </p:nvSpPr>
        <p:spPr>
          <a:xfrm rot="-2221272">
            <a:off x="11303000" y="236538"/>
            <a:ext cx="222250" cy="206375"/>
          </a:xfrm>
          <a:custGeom>
            <a:avLst/>
            <a:gdLst/>
            <a:ahLst/>
            <a:cxnLst>
              <a:cxn ang="0">
                <a:pos x="162983" y="0"/>
              </a:cxn>
              <a:cxn ang="0">
                <a:pos x="111125" y="34396"/>
              </a:cxn>
              <a:cxn ang="0">
                <a:pos x="57785" y="0"/>
              </a:cxn>
              <a:cxn ang="0">
                <a:pos x="0" y="59819"/>
              </a:cxn>
              <a:cxn ang="0">
                <a:pos x="111125" y="206375"/>
              </a:cxn>
              <a:cxn ang="0">
                <a:pos x="222250" y="59819"/>
              </a:cxn>
              <a:cxn ang="0">
                <a:pos x="162983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5" name="Freeform 40"/>
          <p:cNvSpPr/>
          <p:nvPr/>
        </p:nvSpPr>
        <p:spPr>
          <a:xfrm rot="1558811">
            <a:off x="11660188" y="849313"/>
            <a:ext cx="157162" cy="146050"/>
          </a:xfrm>
          <a:custGeom>
            <a:avLst/>
            <a:gdLst/>
            <a:ahLst/>
            <a:cxnLst>
              <a:cxn ang="0">
                <a:pos x="115252" y="0"/>
              </a:cxn>
              <a:cxn ang="0">
                <a:pos x="78581" y="24342"/>
              </a:cxn>
              <a:cxn ang="0">
                <a:pos x="40862" y="0"/>
              </a:cxn>
              <a:cxn ang="0">
                <a:pos x="0" y="42333"/>
              </a:cxn>
              <a:cxn ang="0">
                <a:pos x="78581" y="146050"/>
              </a:cxn>
              <a:cxn ang="0">
                <a:pos x="157162" y="42333"/>
              </a:cxn>
              <a:cxn ang="0">
                <a:pos x="115252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6" name="Freeform 41"/>
          <p:cNvSpPr/>
          <p:nvPr/>
        </p:nvSpPr>
        <p:spPr>
          <a:xfrm rot="1800000">
            <a:off x="12033250" y="436563"/>
            <a:ext cx="103188" cy="96837"/>
          </a:xfrm>
          <a:custGeom>
            <a:avLst/>
            <a:gdLst/>
            <a:ahLst/>
            <a:cxnLst>
              <a:cxn ang="0">
                <a:pos x="75671" y="0"/>
              </a:cxn>
              <a:cxn ang="0">
                <a:pos x="51594" y="16140"/>
              </a:cxn>
              <a:cxn ang="0">
                <a:pos x="26829" y="0"/>
              </a:cxn>
              <a:cxn ang="0">
                <a:pos x="0" y="28069"/>
              </a:cxn>
              <a:cxn ang="0">
                <a:pos x="51594" y="96837"/>
              </a:cxn>
              <a:cxn ang="0">
                <a:pos x="103188" y="28069"/>
              </a:cxn>
              <a:cxn ang="0">
                <a:pos x="75671" y="0"/>
              </a:cxn>
            </a:cxnLst>
            <a:pathLst>
              <a:path w="150" h="138">
                <a:moveTo>
                  <a:pt x="110" y="0"/>
                </a:moveTo>
                <a:cubicBezTo>
                  <a:pt x="95" y="0"/>
                  <a:pt x="81" y="10"/>
                  <a:pt x="75" y="23"/>
                </a:cubicBezTo>
                <a:cubicBezTo>
                  <a:pt x="68" y="10"/>
                  <a:pt x="55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85"/>
                  <a:pt x="60" y="138"/>
                  <a:pt x="75" y="138"/>
                </a:cubicBezTo>
                <a:cubicBezTo>
                  <a:pt x="90" y="138"/>
                  <a:pt x="150" y="85"/>
                  <a:pt x="150" y="40"/>
                </a:cubicBezTo>
                <a:cubicBezTo>
                  <a:pt x="150" y="18"/>
                  <a:pt x="132" y="0"/>
                  <a:pt x="110" y="0"/>
                </a:cubicBezTo>
                <a:close/>
              </a:path>
            </a:pathLst>
          </a:custGeom>
          <a:gradFill rotWithShape="1">
            <a:gsLst>
              <a:gs pos="0">
                <a:srgbClr val="BE0926">
                  <a:alpha val="100000"/>
                </a:srgbClr>
              </a:gs>
              <a:gs pos="100000">
                <a:srgbClr val="91071D"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4500" indent="-358775" algn="l" defTabSz="913765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70000"/>
        <a:buFont typeface="Arial" pitchFamily="34" charset="0"/>
        <a:buChar char="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4500" indent="-444500" algn="l" defTabSz="913765" rtl="0" eaLnBrk="1" latinLnBrk="0" hangingPunct="1">
        <a:lnSpc>
          <a:spcPct val="130000"/>
        </a:lnSpc>
        <a:spcBef>
          <a:spcPts val="500"/>
        </a:spcBef>
        <a:buFont typeface="Calibri" pitchFamily="34" charset="0"/>
        <a:buChar char=" 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副标题 11"/>
          <p:cNvSpPr>
            <a:spLocks noGrp="1"/>
          </p:cNvSpPr>
          <p:nvPr>
            <p:ph type="subTitle" idx="1"/>
          </p:nvPr>
        </p:nvSpPr>
        <p:spPr>
          <a:xfrm>
            <a:off x="2514600" y="3810000"/>
            <a:ext cx="6400800" cy="438150"/>
          </a:xfrm>
        </p:spPr>
        <p:txBody>
          <a:bodyPr/>
          <a:p>
            <a:r>
              <a:rPr lang="zh-CN" altLang="en-US" sz="4400" b="1">
                <a:solidFill>
                  <a:srgbClr val="FF0000"/>
                </a:solidFill>
                <a:latin typeface="华文楷体" charset="0"/>
                <a:ea typeface="华文楷体" charset="0"/>
              </a:rPr>
              <a:t>致敬美丽的居里夫人</a:t>
            </a:r>
            <a:endParaRPr lang="zh-CN" altLang="en-US" sz="4400" b="1">
              <a:solidFill>
                <a:srgbClr val="FF0000"/>
              </a:solidFill>
              <a:latin typeface="华文楷体" charset="0"/>
              <a:ea typeface="华文楷体" charset="0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ctrTitle"/>
          </p:nvPr>
        </p:nvSpPr>
        <p:spPr>
          <a:xfrm>
            <a:off x="1957705" y="1358900"/>
            <a:ext cx="4876800" cy="1812925"/>
          </a:xfrm>
        </p:spPr>
        <p:txBody>
          <a:bodyPr/>
          <a:p>
            <a:r>
              <a:rPr lang="zh-CN" altLang="zh-CN" sz="7200" b="1">
                <a:latin typeface="华文琥珀" charset="0"/>
                <a:ea typeface="华文琥珀" charset="0"/>
              </a:rPr>
              <a:t>美</a:t>
            </a:r>
            <a:endParaRPr lang="zh-CN" altLang="zh-CN" sz="7200" b="1">
              <a:latin typeface="华文琥珀" charset="0"/>
              <a:ea typeface="华文琥珀" charset="0"/>
            </a:endParaRPr>
          </a:p>
        </p:txBody>
      </p:sp>
      <p:pic>
        <p:nvPicPr>
          <p:cNvPr id="2" name="图片 1" descr="office6\wpsassist\cache\A000220150320A52PPI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4655" y="716280"/>
            <a:ext cx="2173605" cy="1742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无标题"/>
          <p:cNvPicPr>
            <a:picLocks noChangeAspect="1"/>
          </p:cNvPicPr>
          <p:nvPr/>
        </p:nvPicPr>
        <p:blipFill>
          <a:blip r:embed="rId1"/>
          <a:srcRect l="12216" t="14816" r="16761" b="18846"/>
          <a:stretch>
            <a:fillRect/>
          </a:stretch>
        </p:blipFill>
        <p:spPr>
          <a:xfrm>
            <a:off x="1296035" y="1734185"/>
            <a:ext cx="8152765" cy="42830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75335" y="466725"/>
            <a:ext cx="361188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我眼中的美</a:t>
            </a:r>
            <a:endParaRPr lang="zh-CN" altLang="en-US" sz="5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图片 1" descr="office6\wpsassist\cache\A000220150321I64PPI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0000">
            <a:off x="10199370" y="4377055"/>
            <a:ext cx="1377315" cy="2187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-21-35-74-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5190" y="300355"/>
            <a:ext cx="4191000" cy="2738755"/>
          </a:xfrm>
          <a:prstGeom prst="rect">
            <a:avLst/>
          </a:prstGeom>
        </p:spPr>
      </p:pic>
      <p:pic>
        <p:nvPicPr>
          <p:cNvPr id="5" name="图片 4" descr="W02013032641286654570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8090" y="520065"/>
            <a:ext cx="4051935" cy="5398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775" y="4438650"/>
            <a:ext cx="501015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夫人是一位端庄、</a:t>
            </a:r>
            <a:endParaRPr lang="zh-CN" altLang="en-US" sz="4000" b="1">
              <a:solidFill>
                <a:schemeClr val="accent1"/>
              </a:solidFill>
              <a:latin typeface="华文楷体" charset="0"/>
              <a:ea typeface="华文楷体" charset="0"/>
            </a:endParaRPr>
          </a:p>
          <a:p>
            <a:r>
              <a:rPr lang="zh-CN" altLang="en-US" sz="40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              美丽的女子。</a:t>
            </a:r>
            <a:endParaRPr lang="zh-CN" altLang="en-US" sz="4000" b="1">
              <a:solidFill>
                <a:schemeClr val="accent1"/>
              </a:solidFill>
              <a:latin typeface="华文楷体" charset="0"/>
              <a:ea typeface="华文楷体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无标题1"/>
          <p:cNvPicPr>
            <a:picLocks noChangeAspect="1"/>
          </p:cNvPicPr>
          <p:nvPr/>
        </p:nvPicPr>
        <p:blipFill>
          <a:blip r:embed="rId1"/>
          <a:srcRect l="28693" t="6398" r="33902" b="20025"/>
          <a:stretch>
            <a:fillRect/>
          </a:stretch>
        </p:blipFill>
        <p:spPr>
          <a:xfrm>
            <a:off x="8086725" y="247650"/>
            <a:ext cx="3762375" cy="4162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0075" y="504825"/>
            <a:ext cx="6619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</a:t>
            </a:r>
            <a:r>
              <a:rPr lang="zh-CN" altLang="en-US" sz="36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居里夫人与欧班老师</a:t>
            </a:r>
            <a:endParaRPr lang="zh-CN" altLang="en-US" sz="3600" b="1">
              <a:solidFill>
                <a:schemeClr val="accent1"/>
              </a:solidFill>
              <a:latin typeface="华文楷体" charset="0"/>
              <a:ea typeface="华文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895" y="1477010"/>
            <a:ext cx="741997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华文楷体" charset="0"/>
                <a:ea typeface="华文楷体" charset="0"/>
              </a:rPr>
              <a:t>          </a:t>
            </a:r>
            <a:r>
              <a:rPr lang="zh-CN" altLang="en-US" sz="2400" b="1">
                <a:latin typeface="华文楷体" charset="0"/>
                <a:ea typeface="华文楷体" charset="0"/>
              </a:rPr>
              <a:t>这一天，欧班老师收到一封信，寄信人是"玛丽.居里"。欧班老师觉得这件事情真是难以置信啊!她颤颤巍巍地戴上老花镜，拆开信仔仔细细地读了起来，读着读着，激动地泪水不禁涌出了眼眶，原来写信人竟是她二十年前门门功课都考全班第一的小姑娘玛丽亚!居里夫人在信中向欧班老师深表敬意，告诉老师，她一直在法国从事科学研究，并且诚恳地邀请老师能到巴黎作客，细心的居里夫人还把往返的路费一起寄了过来。欧班老师读完了信，呆呆地坐在椅子上，泪水模糊了她的双眼，那个多年前可爱勤奋的小玛利亚浮现在她的眼前，欧班老师喃喃地说："我竟然教出来了一个这样伟大的科学家</a:t>
            </a:r>
            <a:r>
              <a:rPr lang="zh-CN" altLang="en-US" sz="2400">
                <a:latin typeface="华文楷体" charset="0"/>
                <a:ea typeface="华文楷体" charset="0"/>
              </a:rPr>
              <a:t>。"</a:t>
            </a:r>
            <a:endParaRPr lang="zh-CN" altLang="en-US" sz="2400">
              <a:latin typeface="华文楷体" charset="0"/>
              <a:ea typeface="华文楷体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U1955P205T1D43130F96DT2010042013213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8790" y="429260"/>
            <a:ext cx="6924040" cy="3687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2610" y="4343400"/>
            <a:ext cx="878141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居里夫人一生清贫，但她绝不接受政府的资助，坚持依靠自己的双手去生活。</a:t>
            </a:r>
            <a:endParaRPr lang="zh-CN" altLang="en-US" sz="4000" b="1">
              <a:solidFill>
                <a:schemeClr val="accent1"/>
              </a:solidFill>
              <a:latin typeface="华文楷体" charset="0"/>
              <a:ea typeface="华文楷体" charset="0"/>
            </a:endParaRPr>
          </a:p>
        </p:txBody>
      </p:sp>
      <p:pic>
        <p:nvPicPr>
          <p:cNvPr id="6" name="图片 5" descr="office6\wpsassist\cache\A000220150322A64PPI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400000">
            <a:off x="8780145" y="417830"/>
            <a:ext cx="2194560" cy="4231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0100" y="334645"/>
            <a:ext cx="770318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 b="1">
                <a:solidFill>
                  <a:srgbClr val="FF0000"/>
                </a:solidFill>
                <a:latin typeface="华文楷体" charset="0"/>
                <a:ea typeface="华文楷体" charset="0"/>
              </a:rPr>
              <a:t>淡泊名利</a:t>
            </a:r>
            <a:endParaRPr lang="zh-CN" altLang="zh-CN" sz="4800" b="1">
              <a:solidFill>
                <a:srgbClr val="FF0000"/>
              </a:solidFill>
              <a:latin typeface="华文楷体" charset="0"/>
              <a:ea typeface="华文楷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920" y="1377315"/>
            <a:ext cx="10723880" cy="3992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华文楷体" charset="0"/>
                <a:ea typeface="华文楷体" charset="0"/>
              </a:rPr>
              <a:t>        </a:t>
            </a:r>
            <a:r>
              <a:rPr lang="zh-CN" altLang="en-US" sz="3200" b="1">
                <a:latin typeface="华文楷体" charset="0"/>
                <a:ea typeface="华文楷体" charset="0"/>
              </a:rPr>
              <a:t>居里夫人天下闻名，但她既不求名也不求利。她一生获得各种奖金10次，各种奖章16枚，各种名誉头衔107个，却全不在意。有一天，她的一位朋友来她家做客，忽然看见她的小女儿正在玩英国皇家学会刚刚颁发给她的金质奖章，于是惊讶地说：“居里夫人，得到一枚英国皇家学会的奖章，是极高的荣誉，你怎么能给孩子玩呢?”居里夫人笑了笑说：“我是想让孩子从小就知道，荣誉就像玩具，只能玩玩而已，绝不能看得太重，否则就将一事无成。”</a:t>
            </a:r>
            <a:endParaRPr lang="zh-CN" altLang="en-US" sz="3200" b="1">
              <a:latin typeface="华文楷体" charset="0"/>
              <a:ea typeface="华文楷体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9075" y="581025"/>
            <a:ext cx="650494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      </a:t>
            </a:r>
            <a:r>
              <a:rPr lang="zh-CN" altLang="en-US" sz="36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居里夫人常年累月的在一个废旧的破棚子里工作着，她将含有镭的工业废渣一锅锅的进行冶炼，然后再送到化验室溶解、沉淀、分析。</a:t>
            </a:r>
            <a:endParaRPr lang="zh-CN" altLang="en-US" sz="3600" b="1">
              <a:solidFill>
                <a:schemeClr val="accent1"/>
              </a:solidFill>
              <a:latin typeface="华文楷体" charset="0"/>
              <a:ea typeface="华文楷体" charset="0"/>
            </a:endParaRPr>
          </a:p>
          <a:p>
            <a:r>
              <a:rPr lang="zh-CN" altLang="en-US" sz="3600" b="1">
                <a:solidFill>
                  <a:schemeClr val="accent1"/>
                </a:solidFill>
                <a:latin typeface="华文楷体" charset="0"/>
                <a:ea typeface="华文楷体" charset="0"/>
              </a:rPr>
              <a:t>       她严谨的科学态度让她在科学史上成为一块永恒的丰碑。</a:t>
            </a:r>
            <a:endParaRPr lang="zh-CN" altLang="en-US" sz="3600" b="1">
              <a:solidFill>
                <a:schemeClr val="accent1"/>
              </a:solidFill>
              <a:latin typeface="华文楷体" charset="0"/>
              <a:ea typeface="华文楷体" charset="0"/>
            </a:endParaRPr>
          </a:p>
        </p:txBody>
      </p:sp>
      <p:pic>
        <p:nvPicPr>
          <p:cNvPr id="5" name="图片 4" descr="%BE%D3~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92595" y="440690"/>
            <a:ext cx="4438650" cy="5863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868953_084751646771_2"/>
          <p:cNvPicPr>
            <a:picLocks noChangeAspect="1"/>
          </p:cNvPicPr>
          <p:nvPr/>
        </p:nvPicPr>
        <p:blipFill>
          <a:blip r:embed="rId1"/>
          <a:srcRect l="2260" t="4181" r="1338" b="5516"/>
          <a:stretch>
            <a:fillRect/>
          </a:stretch>
        </p:blipFill>
        <p:spPr>
          <a:xfrm>
            <a:off x="179070" y="236855"/>
            <a:ext cx="9696450" cy="5800725"/>
          </a:xfrm>
          <a:prstGeom prst="rect">
            <a:avLst/>
          </a:prstGeom>
        </p:spPr>
      </p:pic>
      <p:pic>
        <p:nvPicPr>
          <p:cNvPr id="5" name="图片 4" descr="office6\wpsassist\cache\A000220150322C09PPI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18725" y="3733165"/>
            <a:ext cx="2051050" cy="2953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17270" y="2013585"/>
            <a:ext cx="1013396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4"/>
                </a:solidFill>
                <a:latin typeface="华文楷体" charset="0"/>
                <a:ea typeface="华文楷体" charset="0"/>
              </a:rPr>
              <a:t>其实，我们生活中也有很多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楷体" charset="0"/>
                <a:ea typeface="华文楷体" charset="0"/>
              </a:rPr>
              <a:t>美</a:t>
            </a:r>
            <a:r>
              <a:rPr lang="zh-CN" altLang="en-US" sz="4800" b="1">
                <a:solidFill>
                  <a:schemeClr val="accent4"/>
                </a:solidFill>
                <a:latin typeface="华文楷体" charset="0"/>
                <a:ea typeface="华文楷体" charset="0"/>
              </a:rPr>
              <a:t>的事物，      </a:t>
            </a:r>
            <a:endParaRPr lang="zh-CN" altLang="en-US" sz="4800" b="1">
              <a:solidFill>
                <a:schemeClr val="accent4"/>
              </a:solidFill>
              <a:latin typeface="华文楷体" charset="0"/>
              <a:ea typeface="华文楷体" charset="0"/>
            </a:endParaRPr>
          </a:p>
          <a:p>
            <a:r>
              <a:rPr lang="zh-CN" altLang="en-US" sz="4800" b="1">
                <a:solidFill>
                  <a:schemeClr val="accent4"/>
                </a:solidFill>
                <a:latin typeface="华文楷体" charset="0"/>
                <a:ea typeface="华文楷体" charset="0"/>
              </a:rPr>
              <a:t>    让我们用心的去发现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楷体" charset="0"/>
                <a:ea typeface="华文楷体" charset="0"/>
              </a:rPr>
              <a:t>美</a:t>
            </a:r>
            <a:r>
              <a:rPr lang="zh-CN" altLang="en-US" sz="4800" b="1">
                <a:solidFill>
                  <a:schemeClr val="accent4"/>
                </a:solidFill>
                <a:latin typeface="华文楷体" charset="0"/>
                <a:ea typeface="华文楷体" charset="0"/>
              </a:rPr>
              <a:t>，传承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楷体" charset="0"/>
                <a:ea typeface="华文楷体" charset="0"/>
              </a:rPr>
              <a:t>美</a:t>
            </a:r>
            <a:endParaRPr lang="zh-CN" altLang="en-US" sz="4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华文楷体" charset="0"/>
              <a:ea typeface="华文楷体" charset="0"/>
            </a:endParaRPr>
          </a:p>
        </p:txBody>
      </p:sp>
      <p:pic>
        <p:nvPicPr>
          <p:cNvPr id="5" name="图片 4" descr="office6\wpsassist\cache\A000220150322G22PPIC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9735" y="3110865"/>
            <a:ext cx="5352415" cy="3527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000120141119A01PPBG">
  <a:themeElements>
    <a:clrScheme name="自定义 1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92100"/>
      </a:accent1>
      <a:accent2>
        <a:srgbClr val="F3C324"/>
      </a:accent2>
      <a:accent3>
        <a:srgbClr val="F66B16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自定义 11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Kingsoft Office WPP</Application>
  <PresentationFormat>宽屏</PresentationFormat>
  <Paragraphs>25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1_A000120141119A01PPBG</vt:lpstr>
      <vt:lpstr>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</cp:revision>
  <dcterms:created xsi:type="dcterms:W3CDTF">2015-11-05T01:08:00Z</dcterms:created>
  <dcterms:modified xsi:type="dcterms:W3CDTF">2015-11-05T05:04:55Z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