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幼圆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幼圆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幼圆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幼圆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幼圆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幼圆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幼圆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幼圆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幼圆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5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等腰三角形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5" name="日期占位符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3CDAE2C6-702A-4C06-9C74-F92DB6E06F14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6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59BEC3D-6218-4138-8A66-08B831091C4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8DD98-56BE-4570-A108-823069F8119F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17B2F-68EC-45DC-8A40-D9C70CD74F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816FB-FF80-4834-91DD-7B16ED1DDA2C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0E83A-BF7F-4AD6-901D-96DFAC10C13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92AB3-29F4-4D2E-B690-43AE3BA9CE7C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718B3-AD7D-485D-83FC-8C4C0514B43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角三角形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等腰三角形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直接连接符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F2E6C-9ABB-4DC5-8644-2F62375B4A79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A01D2-ED45-44D6-B9F3-1A65E08E720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B8165-8BAD-460D-9550-2A59D07C5D2F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BDB8D-EF81-4140-B6FE-CA381D78CE5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8B614-7B3A-4494-9043-FE12667550F8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62C4FC4E-FE01-4569-82FA-8072A64F0DA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59915-BE29-49B9-BA1E-6E8FBAAEE8C2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30D27-4C23-4FBA-AC75-360B3899384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04772-A778-49C1-B921-D76C989000A4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7E1D3-248C-447B-BE3F-27E11D2A773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46EAF101-52E7-495C-A477-E9BECA302B38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EE4876CB-7316-48C5-80AC-CB77C950009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9AE68943-869E-4563-87AF-46C723CB1841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06894BA3-DF14-49DC-A83C-9B18E46883D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直接连接符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30" name="文本占位符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F35DB3F-3CEF-442C-8F38-21D45816AB10}" type="datetimeFigureOut">
              <a:rPr lang="zh-CN" altLang="en-US"/>
              <a:pPr>
                <a:defRPr/>
              </a:pPr>
              <a:t>2014-6-3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E1FA5B9-3084-4706-908F-105BD8F1AAE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1" r:id="rId6"/>
    <p:sldLayoutId id="2147483670" r:id="rId7"/>
    <p:sldLayoutId id="2147483677" r:id="rId8"/>
    <p:sldLayoutId id="2147483678" r:id="rId9"/>
    <p:sldLayoutId id="2147483669" r:id="rId10"/>
    <p:sldLayoutId id="2147483668" r:id="rId11"/>
  </p:sldLayoutIdLst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幼圆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/>
          <a:ea typeface="幼圆"/>
          <a:cs typeface="幼圆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/>
          <a:ea typeface="幼圆"/>
          <a:cs typeface="幼圆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/>
          <a:ea typeface="幼圆"/>
          <a:cs typeface="幼圆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/>
          <a:ea typeface="幼圆"/>
          <a:cs typeface="幼圆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/>
          <a:ea typeface="幼圆"/>
          <a:cs typeface="幼圆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/>
          <a:ea typeface="幼圆"/>
          <a:cs typeface="幼圆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/>
          <a:ea typeface="幼圆"/>
          <a:cs typeface="幼圆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/>
          <a:ea typeface="幼圆"/>
          <a:cs typeface="幼圆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幼圆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幼圆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幼圆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幼圆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幼圆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zhidao.baidu.com/search?word=%E6%A0%B9%E7%B3%BB&amp;fr=qb_search_exp&amp;ie=utf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1">
                    <a:tint val="83000"/>
                    <a:satMod val="150000"/>
                  </a:schemeClr>
                </a:solidFill>
                <a:cs typeface="+mj-cs"/>
              </a:rPr>
              <a:t>植物的根</a:t>
            </a:r>
            <a:endParaRPr lang="zh-CN" altLang="en-US" dirty="0">
              <a:solidFill>
                <a:schemeClr val="accent1">
                  <a:tint val="83000"/>
                  <a:satMod val="150000"/>
                </a:schemeClr>
              </a:solidFill>
              <a:cs typeface="+mj-cs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zh-CN" altLang="en-US" dirty="0" smtClean="0">
                <a:cs typeface="+mn-cs"/>
              </a:rPr>
              <a:t>秦一然</a:t>
            </a:r>
            <a:endParaRPr lang="zh-CN" altLang="en-US" dirty="0"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4663" y="268288"/>
            <a:ext cx="8229600" cy="1398587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endParaRPr lang="zh-CN" altLang="en-US" dirty="0">
              <a:solidFill>
                <a:schemeClr val="accent1">
                  <a:tint val="83000"/>
                  <a:satMod val="150000"/>
                </a:schemeClr>
              </a:solidFill>
              <a:cs typeface="+mj-cs"/>
            </a:endParaRPr>
          </a:p>
        </p:txBody>
      </p:sp>
      <p:sp>
        <p:nvSpPr>
          <p:cNvPr id="14338" name="内容占位符 2"/>
          <p:cNvSpPr>
            <a:spLocks noGrp="1"/>
          </p:cNvSpPr>
          <p:nvPr>
            <p:ph idx="1"/>
          </p:nvPr>
        </p:nvSpPr>
        <p:spPr>
          <a:xfrm>
            <a:off x="474663" y="1882775"/>
            <a:ext cx="8229600" cy="4572000"/>
          </a:xfrm>
        </p:spPr>
        <p:txBody>
          <a:bodyPr/>
          <a:lstStyle/>
          <a:p>
            <a:endParaRPr lang="zh-CN" altLang="en-US" smtClean="0"/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" y="0"/>
            <a:ext cx="5091113" cy="376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263" y="-15875"/>
            <a:ext cx="3887787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800" y="3760788"/>
            <a:ext cx="4592638" cy="297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10100" y="3765550"/>
            <a:ext cx="44259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1">
                    <a:tint val="83000"/>
                    <a:satMod val="150000"/>
                  </a:schemeClr>
                </a:solidFill>
                <a:cs typeface="+mj-cs"/>
              </a:rPr>
              <a:t>根的作用</a:t>
            </a:r>
            <a:endParaRPr lang="zh-CN" altLang="en-US" dirty="0">
              <a:solidFill>
                <a:schemeClr val="accent1">
                  <a:tint val="83000"/>
                  <a:satMod val="150000"/>
                </a:schemeClr>
              </a:solidFill>
              <a:cs typeface="+mj-cs"/>
            </a:endParaRPr>
          </a:p>
        </p:txBody>
      </p:sp>
      <p:sp>
        <p:nvSpPr>
          <p:cNvPr id="15362" name="内容占位符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zh-CN" altLang="en-US" sz="2400" smtClean="0"/>
              <a:t>根是植物长期适应陆地生活而在进化过程中逐渐形成的器官，构成植物体的地下部分。它主要的功能是吸收作用。通过根，植物可以吸收到土壤里的水分、无机盐类及某些小分子化合物。根还能固着和支持植物，以免倒伏。根是由主根、侧根和不定根组成的，并且按</a:t>
            </a:r>
            <a:r>
              <a:rPr lang="zh-CN" altLang="en-US" sz="2400" smtClean="0">
                <a:hlinkClick r:id="rId2"/>
              </a:rPr>
              <a:t>根系</a:t>
            </a:r>
            <a:r>
              <a:rPr lang="zh-CN" altLang="en-US" sz="2400" smtClean="0"/>
              <a:t>的形态，可将植物分为直</a:t>
            </a:r>
            <a:r>
              <a:rPr lang="zh-CN" altLang="en-US" sz="2400" smtClean="0">
                <a:hlinkClick r:id="rId2"/>
              </a:rPr>
              <a:t>根系</a:t>
            </a:r>
            <a:r>
              <a:rPr lang="zh-CN" altLang="en-US" sz="2400" smtClean="0"/>
              <a:t>和须</a:t>
            </a:r>
            <a:r>
              <a:rPr lang="zh-CN" altLang="en-US" sz="2400" smtClean="0">
                <a:hlinkClick r:id="rId2"/>
              </a:rPr>
              <a:t>根系</a:t>
            </a:r>
            <a:r>
              <a:rPr lang="zh-CN" altLang="en-US" sz="2400" smtClean="0"/>
              <a:t>两大类。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1">
                    <a:tint val="83000"/>
                    <a:satMod val="150000"/>
                  </a:schemeClr>
                </a:solidFill>
                <a:effectLst/>
                <a:cs typeface="+mj-cs"/>
              </a:rPr>
              <a:t>根的内部结构</a:t>
            </a:r>
            <a:endParaRPr lang="zh-CN" altLang="en-US" dirty="0">
              <a:solidFill>
                <a:schemeClr val="accent1">
                  <a:tint val="83000"/>
                  <a:satMod val="150000"/>
                </a:schemeClr>
              </a:solidFill>
              <a:cs typeface="+mj-cs"/>
            </a:endParaRPr>
          </a:p>
        </p:txBody>
      </p:sp>
      <p:sp>
        <p:nvSpPr>
          <p:cNvPr id="17410" name="内容占位符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endParaRPr lang="zh-CN" altLang="en-US" smtClean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484313"/>
            <a:ext cx="80645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1">
                    <a:tint val="83000"/>
                    <a:satMod val="150000"/>
                  </a:schemeClr>
                </a:solidFill>
                <a:effectLst/>
                <a:cs typeface="+mj-cs"/>
              </a:rPr>
              <a:t>有哪几种类型的根？</a:t>
            </a:r>
            <a:endParaRPr lang="zh-CN" altLang="en-US" dirty="0">
              <a:solidFill>
                <a:schemeClr val="accent1">
                  <a:tint val="83000"/>
                  <a:satMod val="150000"/>
                </a:schemeClr>
              </a:solidFill>
              <a:cs typeface="+mj-cs"/>
            </a:endParaRPr>
          </a:p>
        </p:txBody>
      </p:sp>
      <p:sp>
        <p:nvSpPr>
          <p:cNvPr id="16386" name="内容占位符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zh-CN" altLang="en-US" smtClean="0"/>
              <a:t>按功能划分</a:t>
            </a:r>
            <a:endParaRPr lang="en-US" altLang="zh-CN" smtClean="0"/>
          </a:p>
          <a:p>
            <a:pPr lvl="1"/>
            <a:r>
              <a:rPr lang="zh-CN" altLang="en-US" smtClean="0"/>
              <a:t>贮藏根</a:t>
            </a:r>
            <a:endParaRPr lang="en-US" altLang="zh-CN" smtClean="0"/>
          </a:p>
          <a:p>
            <a:pPr lvl="1"/>
            <a:r>
              <a:rPr lang="zh-CN" altLang="en-US" smtClean="0"/>
              <a:t>气生根</a:t>
            </a:r>
            <a:endParaRPr lang="en-US" altLang="zh-CN" smtClean="0"/>
          </a:p>
          <a:p>
            <a:pPr lvl="1"/>
            <a:r>
              <a:rPr lang="zh-CN" altLang="en-US" smtClean="0"/>
              <a:t>寄生根</a:t>
            </a:r>
            <a:endParaRPr lang="en-US" altLang="zh-CN" smtClean="0"/>
          </a:p>
          <a:p>
            <a:r>
              <a:rPr lang="zh-CN" altLang="en-US" smtClean="0"/>
              <a:t>按形态划分</a:t>
            </a:r>
            <a:endParaRPr lang="en-US" altLang="zh-CN" smtClean="0"/>
          </a:p>
          <a:p>
            <a:pPr lvl="1"/>
            <a:r>
              <a:rPr lang="zh-CN" altLang="en-US" smtClean="0"/>
              <a:t>直根系</a:t>
            </a:r>
            <a:endParaRPr lang="en-US" altLang="zh-CN" smtClean="0"/>
          </a:p>
          <a:p>
            <a:pPr lvl="1"/>
            <a:r>
              <a:rPr lang="zh-CN" altLang="en-US" smtClean="0"/>
              <a:t>须根系</a:t>
            </a:r>
            <a:endParaRPr lang="en-US" altLang="zh-CN" smtClean="0"/>
          </a:p>
          <a:p>
            <a:endParaRPr lang="zh-CN" altLang="en-US" smtClean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4365625"/>
            <a:ext cx="3589338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活力">
  <a:themeElements>
    <a:clrScheme name="活力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活力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活力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47</TotalTime>
  <Words>153</Words>
  <Application>Microsoft Office PowerPoint</Application>
  <PresentationFormat>全屏显示(4:3)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演示文稿设计模板</vt:lpstr>
      </vt:variant>
      <vt:variant>
        <vt:i4>8</vt:i4>
      </vt:variant>
      <vt:variant>
        <vt:lpstr>幻灯片标题</vt:lpstr>
      </vt:variant>
      <vt:variant>
        <vt:i4>5</vt:i4>
      </vt:variant>
    </vt:vector>
  </HeadingPairs>
  <TitlesOfParts>
    <vt:vector size="20" baseType="lpstr">
      <vt:lpstr>Century Gothic</vt:lpstr>
      <vt:lpstr>幼圆</vt:lpstr>
      <vt:lpstr>Arial</vt:lpstr>
      <vt:lpstr>Wingdings 2</vt:lpstr>
      <vt:lpstr>Verdana</vt:lpstr>
      <vt:lpstr>Calibri</vt:lpstr>
      <vt:lpstr>宋体</vt:lpstr>
      <vt:lpstr>活力</vt:lpstr>
      <vt:lpstr>活力</vt:lpstr>
      <vt:lpstr>活力</vt:lpstr>
      <vt:lpstr>活力</vt:lpstr>
      <vt:lpstr>活力</vt:lpstr>
      <vt:lpstr>活力</vt:lpstr>
      <vt:lpstr>活力</vt:lpstr>
      <vt:lpstr>活力</vt:lpstr>
      <vt:lpstr>幻灯片 1</vt:lpstr>
      <vt:lpstr>幻灯片 2</vt:lpstr>
      <vt:lpstr>幻灯片 3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植物的根</dc:title>
  <dc:creator>qyl</dc:creator>
  <cp:lastModifiedBy>微软用户</cp:lastModifiedBy>
  <cp:revision>5</cp:revision>
  <dcterms:created xsi:type="dcterms:W3CDTF">2014-06-02T05:15:10Z</dcterms:created>
  <dcterms:modified xsi:type="dcterms:W3CDTF">2014-06-03T03:50:56Z</dcterms:modified>
</cp:coreProperties>
</file>