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2014/6/4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2014/6/4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2014/6/4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2014/6/4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2014/6/4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种子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/>
              <a:t>制作者：</a:t>
            </a:r>
            <a:r>
              <a:rPr lang="en-US" altLang="zh-CN" dirty="0" smtClean="0"/>
              <a:t>5</a:t>
            </a:r>
            <a:r>
              <a:rPr lang="zh-CN" altLang="en-US" dirty="0" smtClean="0"/>
              <a:t>组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种子简介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800" dirty="0" smtClean="0"/>
              <a:t>◎ 种子 </a:t>
            </a:r>
            <a:r>
              <a:rPr lang="en-US" altLang="zh-CN" sz="2800" i="1" dirty="0" err="1" smtClean="0"/>
              <a:t>zhǒngzi</a:t>
            </a:r>
            <a:r>
              <a:rPr lang="en-US" altLang="zh-CN" sz="2800" i="1" dirty="0" smtClean="0"/>
              <a:t/>
            </a:r>
            <a:br>
              <a:rPr lang="en-US" altLang="zh-CN" sz="2800" i="1" dirty="0" smtClean="0"/>
            </a:br>
            <a:r>
              <a:rPr lang="en-US" altLang="zh-CN" sz="2800" dirty="0" smtClean="0"/>
              <a:t>(1)</a:t>
            </a:r>
            <a:r>
              <a:rPr lang="zh-CN" altLang="en-US" sz="2800" dirty="0" smtClean="0"/>
              <a:t>英文：</a:t>
            </a:r>
            <a:r>
              <a:rPr lang="en-US" altLang="zh-CN" sz="2800" dirty="0" smtClean="0"/>
              <a:t>Seed </a:t>
            </a:r>
            <a:r>
              <a:rPr lang="zh-CN" altLang="en-US" sz="2800" dirty="0" smtClean="0"/>
              <a:t>音标： </a:t>
            </a:r>
            <a:r>
              <a:rPr lang="en-US" altLang="zh-CN" sz="2800" dirty="0" smtClean="0"/>
              <a:t>[</a:t>
            </a:r>
            <a:r>
              <a:rPr lang="en-US" altLang="zh-CN" sz="2800" dirty="0" err="1" smtClean="0"/>
              <a:t>si:d</a:t>
            </a:r>
            <a:r>
              <a:rPr lang="en-US" altLang="zh-CN" sz="2800" dirty="0" smtClean="0"/>
              <a:t>]</a:t>
            </a:r>
            <a:r>
              <a:rPr lang="zh-CN" altLang="en-US" sz="2800" dirty="0" smtClean="0"/>
              <a:t/>
            </a:r>
            <a:br>
              <a:rPr lang="zh-CN" altLang="en-US" sz="2800" dirty="0" smtClean="0"/>
            </a:br>
            <a:r>
              <a:rPr lang="zh-CN" altLang="en-US" sz="2800" dirty="0" smtClean="0"/>
              <a:t>　　</a:t>
            </a:r>
            <a:r>
              <a:rPr lang="en-US" altLang="zh-CN" sz="2800" dirty="0" smtClean="0"/>
              <a:t>(2) </a:t>
            </a:r>
            <a:r>
              <a:rPr lang="zh-CN" altLang="en-US" sz="2800" dirty="0" smtClean="0"/>
              <a:t>植物的胚发育而成的颗粒状物</a:t>
            </a:r>
            <a:r>
              <a:rPr lang="en-US" altLang="zh-CN" sz="2800" dirty="0" smtClean="0"/>
              <a:t>,</a:t>
            </a:r>
            <a:r>
              <a:rPr lang="zh-CN" altLang="en-US" sz="2800" dirty="0" smtClean="0"/>
              <a:t>能萌发成新的植株</a:t>
            </a:r>
            <a:br>
              <a:rPr lang="zh-CN" altLang="en-US" sz="2800" dirty="0" smtClean="0"/>
            </a:br>
            <a:r>
              <a:rPr lang="zh-CN" altLang="en-US" sz="2800" dirty="0" smtClean="0"/>
              <a:t>　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茉莉花种子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茉莉是开花不结籽，结籽不发芽的。自然结实率千分之几，四百多年的扦插繁殖使其有性繁殖退化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zh-CN" altLang="en-US" dirty="0"/>
          </a:p>
        </p:txBody>
      </p:sp>
      <p:pic>
        <p:nvPicPr>
          <p:cNvPr id="1026" name="Picture 2" descr="c:\users\acer\appdata\roaming\360se6\USERDA~1\Temp\T01F82~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3286124"/>
            <a:ext cx="3071834" cy="3071860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>
            <a:off x="653298" y="2967335"/>
            <a:ext cx="43588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zh-CN" altLang="en-US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这是茉莉花！</a:t>
            </a:r>
            <a:endParaRPr lang="zh-CN" altLang="en-US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种子的成长</a:t>
            </a:r>
            <a:endParaRPr lang="zh-CN" altLang="en-US" dirty="0"/>
          </a:p>
        </p:txBody>
      </p:sp>
      <p:pic>
        <p:nvPicPr>
          <p:cNvPr id="4" name="内容占位符 4" descr="2844391_215501074128_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8596" y="1785927"/>
            <a:ext cx="3304814" cy="2643206"/>
          </a:xfrm>
        </p:spPr>
      </p:pic>
      <p:pic>
        <p:nvPicPr>
          <p:cNvPr id="17410" name="Picture 2" descr="c:\users\acer\appdata\roaming\360se6\USERDA~1\Temp\T01F7D~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1928802"/>
            <a:ext cx="3048000" cy="2286001"/>
          </a:xfrm>
          <a:prstGeom prst="rect">
            <a:avLst/>
          </a:prstGeom>
          <a:noFill/>
        </p:spPr>
      </p:pic>
      <p:pic>
        <p:nvPicPr>
          <p:cNvPr id="17414" name="Picture 6" descr="c:\users\acer\appdata\roaming\360se6\USERDA~1\Temp\T01CDC~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1538" y="4571999"/>
            <a:ext cx="1962150" cy="2286001"/>
          </a:xfrm>
          <a:prstGeom prst="rect">
            <a:avLst/>
          </a:prstGeom>
          <a:noFill/>
        </p:spPr>
      </p:pic>
      <p:sp>
        <p:nvSpPr>
          <p:cNvPr id="8" name="矩形 7"/>
          <p:cNvSpPr/>
          <p:nvPr/>
        </p:nvSpPr>
        <p:spPr>
          <a:xfrm>
            <a:off x="3357554" y="5357826"/>
            <a:ext cx="50545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zh-CN" altLang="en-US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这是冬瓜萌发！</a:t>
            </a:r>
            <a:endParaRPr lang="zh-CN" altLang="en-US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种子生长图片</a:t>
            </a:r>
            <a:endParaRPr lang="zh-CN" altLang="en-US" dirty="0"/>
          </a:p>
        </p:txBody>
      </p:sp>
      <p:pic>
        <p:nvPicPr>
          <p:cNvPr id="18434" name="Picture 2" descr="c:\users\acer\appdata\roaming\360se6\USERDA~1\Temp\T01B07~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214554"/>
            <a:ext cx="3714744" cy="4286280"/>
          </a:xfrm>
          <a:prstGeom prst="rect">
            <a:avLst/>
          </a:prstGeom>
          <a:noFill/>
        </p:spPr>
      </p:pic>
      <p:pic>
        <p:nvPicPr>
          <p:cNvPr id="18438" name="Picture 6" descr="c:\users\acer\appdata\roaming\360se6\USERDA~1\Temp\T01360~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0" y="2285992"/>
            <a:ext cx="3857652" cy="3643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各式各样的种子</a:t>
            </a:r>
            <a:endParaRPr lang="zh-CN" altLang="en-US" dirty="0"/>
          </a:p>
        </p:txBody>
      </p:sp>
      <p:pic>
        <p:nvPicPr>
          <p:cNvPr id="19458" name="Picture 2" descr="c:\users\acer\appdata\roaming\360se6\USERDA~1\Temp\T01EF4~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785926"/>
            <a:ext cx="2514825" cy="3643338"/>
          </a:xfrm>
          <a:prstGeom prst="rect">
            <a:avLst/>
          </a:prstGeom>
          <a:noFill/>
        </p:spPr>
      </p:pic>
      <p:pic>
        <p:nvPicPr>
          <p:cNvPr id="19460" name="Picture 4" descr="c:\users\acer\appdata\roaming\360se6\USERDA~1\Temp\T014CF~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1857364"/>
            <a:ext cx="4286280" cy="3071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种子生长图</a:t>
            </a:r>
            <a:endParaRPr lang="zh-CN" altLang="en-US" dirty="0"/>
          </a:p>
        </p:txBody>
      </p:sp>
      <p:pic>
        <p:nvPicPr>
          <p:cNvPr id="20482" name="Picture 2" descr="c:\users\acer\appdata\roaming\360se6\USERDA~1\Temp\T01D0F~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143116"/>
            <a:ext cx="7286676" cy="39290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3071810"/>
            <a:ext cx="91711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zh-CN" altLang="en-US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谢谢观看</a:t>
            </a:r>
            <a:r>
              <a:rPr lang="zh-CN" altLang="en-US" sz="5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！</a:t>
            </a:r>
            <a:r>
              <a:rPr lang="en-US" altLang="zh-CN" sz="5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O(∩_∩)O</a:t>
            </a:r>
            <a:r>
              <a:rPr lang="zh-CN" altLang="en-US" sz="5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谢谢！</a:t>
            </a:r>
            <a:endParaRPr lang="zh-CN" altLang="en-US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</TotalTime>
  <Words>70</Words>
  <PresentationFormat>全屏显示(4:3)</PresentationFormat>
  <Paragraphs>13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流畅</vt:lpstr>
      <vt:lpstr>种子</vt:lpstr>
      <vt:lpstr>种子简介</vt:lpstr>
      <vt:lpstr>茉莉花种子</vt:lpstr>
      <vt:lpstr>种子的成长</vt:lpstr>
      <vt:lpstr>种子生长图片</vt:lpstr>
      <vt:lpstr>各式各样的种子</vt:lpstr>
      <vt:lpstr>种子生长图</vt:lpstr>
      <vt:lpstr>幻灯片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种子</dc:title>
  <dc:creator>冰清公主</dc:creator>
  <cp:lastModifiedBy>acer</cp:lastModifiedBy>
  <cp:revision>6</cp:revision>
  <dcterms:created xsi:type="dcterms:W3CDTF">2014-05-28T05:37:50Z</dcterms:created>
  <dcterms:modified xsi:type="dcterms:W3CDTF">2014-06-04T06:01:48Z</dcterms:modified>
</cp:coreProperties>
</file>