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48969C-A2A5-4B4E-8E23-1326E1FBE777}" type="datetimeFigureOut">
              <a:rPr lang="zh-CN" altLang="en-US" smtClean="0"/>
              <a:pPr/>
              <a:t>2014/6/4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1D2BF82-6C18-48B5-A30B-EB3EE376062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57224" y="1357298"/>
            <a:ext cx="42148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zh-CN" alt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多彩的植物</a:t>
            </a:r>
          </a:p>
        </p:txBody>
      </p:sp>
      <p:sp>
        <p:nvSpPr>
          <p:cNvPr id="5" name="矩形 4"/>
          <p:cNvSpPr/>
          <p:nvPr/>
        </p:nvSpPr>
        <p:spPr>
          <a:xfrm>
            <a:off x="4572000" y="3214686"/>
            <a:ext cx="2500330" cy="2500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zh-CN" alt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花</a:t>
            </a:r>
            <a:endParaRPr lang="zh-CN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altLang="en-US" sz="8800" dirty="0" smtClean="0">
                <a:latin typeface="仿宋" pitchFamily="49" charset="-122"/>
                <a:ea typeface="仿宋" pitchFamily="49" charset="-122"/>
                <a:cs typeface="MV Boli" pitchFamily="2" charset="0"/>
              </a:rPr>
              <a:t>花的简介</a:t>
            </a:r>
            <a:endParaRPr lang="zh-CN" altLang="en-US" sz="8800" dirty="0">
              <a:latin typeface="仿宋" pitchFamily="49" charset="-122"/>
              <a:ea typeface="仿宋" pitchFamily="49" charset="-122"/>
              <a:cs typeface="MV Boli" pitchFamily="2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中文名称：花卉    外文名称：</a:t>
            </a:r>
            <a:r>
              <a:rPr lang="en-US" dirty="0" smtClean="0"/>
              <a:t>flower</a:t>
            </a:r>
          </a:p>
          <a:p>
            <a:r>
              <a:rPr lang="zh-CN" altLang="en-US" dirty="0" smtClean="0"/>
              <a:t>界：植物界    有毒物种：滴水观音、水仙、夹竹桃。</a:t>
            </a:r>
          </a:p>
          <a:p>
            <a:r>
              <a:rPr lang="zh-CN" altLang="en-US" dirty="0" smtClean="0"/>
              <a:t>       典型的花，在一个有限生长的短轴上，着生花萼、花瓣和产生生殖细胞的雄蕊与雌蕊。花由花冠、花萼、花托、花蕊组成，有各种各样颜色，有的长得很艳丽，有香味。</a:t>
            </a:r>
            <a:endParaRPr lang="zh-CN" alt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altLang="en-US" sz="7200" dirty="0" smtClean="0">
                <a:latin typeface="仿宋" pitchFamily="49" charset="-122"/>
                <a:ea typeface="仿宋" pitchFamily="49" charset="-122"/>
              </a:rPr>
              <a:t>花的类型（</a:t>
            </a:r>
            <a:r>
              <a:rPr lang="en-US" altLang="en-US" sz="7200" dirty="0" smtClean="0">
                <a:latin typeface="仿宋" pitchFamily="49" charset="-122"/>
                <a:ea typeface="仿宋" pitchFamily="49" charset="-122"/>
              </a:rPr>
              <a:t>1</a:t>
            </a:r>
            <a:r>
              <a:rPr altLang="en-US" sz="7200" dirty="0" smtClean="0">
                <a:latin typeface="仿宋" pitchFamily="49" charset="-122"/>
                <a:ea typeface="仿宋" pitchFamily="49" charset="-122"/>
              </a:rPr>
              <a:t>）</a:t>
            </a:r>
            <a:endParaRPr lang="zh-CN" altLang="en-US" sz="7200" dirty="0">
              <a:latin typeface="仿宋" pitchFamily="49" charset="-122"/>
              <a:ea typeface="仿宋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b="1" dirty="0" smtClean="0"/>
              <a:t>盆花类：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dirty="0" smtClean="0"/>
              <a:t>   绣线菊、石竹、五彩石竹、百喜草、万寿菊、鸡冠花、牵牛花、三色堇、虞美人、仙客来、红掌、大丽花、姜花、天竺葵、孔雀草、含羞草、报春花、羽衣甘蓝、旱金莲、四季海棠、福禄考、金盏菊、小丽花、金鱼草、何氏凤仙、夜来香、瓜叶菊、长寿花、蝴蝶兰、白三叶、兰花、水仙、仙人掌、昙花、美女樱、君子兰、朱顶红、常夏石竹、玉簪、紫罗兰、仙人球、芦荟、薰衣草、风信子、石斛兰等。</a:t>
            </a:r>
            <a:endParaRPr lang="zh-CN" altLang="en-US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altLang="en-US" sz="7200" dirty="0" smtClean="0">
                <a:latin typeface="仿宋" pitchFamily="49" charset="-122"/>
                <a:ea typeface="仿宋" pitchFamily="49" charset="-122"/>
              </a:rPr>
              <a:t>花的类型（</a:t>
            </a:r>
            <a:r>
              <a:rPr lang="en-US" altLang="en-US" sz="7200" dirty="0" smtClean="0">
                <a:latin typeface="仿宋" pitchFamily="49" charset="-122"/>
                <a:ea typeface="仿宋" pitchFamily="49" charset="-122"/>
              </a:rPr>
              <a:t>2</a:t>
            </a:r>
            <a:r>
              <a:rPr altLang="en-US" sz="7200" dirty="0" smtClean="0">
                <a:latin typeface="仿宋" pitchFamily="49" charset="-122"/>
                <a:ea typeface="仿宋" pitchFamily="49" charset="-122"/>
              </a:rPr>
              <a:t>）</a:t>
            </a:r>
            <a:endParaRPr lang="zh-CN" altLang="en-US" sz="7200" dirty="0">
              <a:latin typeface="仿宋" pitchFamily="49" charset="-122"/>
              <a:ea typeface="仿宋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4000" b="1" dirty="0" smtClean="0"/>
              <a:t>鲜切花</a:t>
            </a:r>
            <a:endParaRPr lang="zh-CN" altLang="en-US" sz="4000" dirty="0" smtClean="0"/>
          </a:p>
          <a:p>
            <a:r>
              <a:rPr lang="zh-CN" altLang="en-US" dirty="0" smtClean="0"/>
              <a:t>　　</a:t>
            </a:r>
            <a:r>
              <a:rPr lang="zh-CN" altLang="en-US" sz="3600" dirty="0" smtClean="0"/>
              <a:t>唐菖蒲、芍药、月季、美人蕉、郁金香、铃兰、玫瑰、康乃馨、百合、马蹄莲、鹤望兰、太阳花、情人草、勿忘草、满天星、桔梗花、非洲菊、蝴蝶兰、白鹤芋、菊花、大花蕙兰、八角金盘、火鹤花、山茶花、德国鸢尾、姜荷花、射干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368412"/>
          </a:xfrm>
        </p:spPr>
        <p:txBody>
          <a:bodyPr>
            <a:normAutofit/>
          </a:bodyPr>
          <a:lstStyle/>
          <a:p>
            <a:r>
              <a:rPr altLang="en-US" sz="6000" dirty="0" smtClean="0">
                <a:latin typeface="仿宋" pitchFamily="49" charset="-122"/>
                <a:ea typeface="仿宋" pitchFamily="49" charset="-122"/>
              </a:rPr>
              <a:t>  </a:t>
            </a:r>
            <a:r>
              <a:rPr altLang="en-US" dirty="0" smtClean="0">
                <a:latin typeface="仿宋" pitchFamily="49" charset="-122"/>
                <a:ea typeface="仿宋" pitchFamily="49" charset="-122"/>
              </a:rPr>
              <a:t>出淤泥而不染的正是荷花</a:t>
            </a:r>
            <a:endParaRPr lang="zh-CN" altLang="en-US" dirty="0">
              <a:latin typeface="仿宋" pitchFamily="49" charset="-122"/>
              <a:ea typeface="仿宋" pitchFamily="49" charset="-122"/>
            </a:endParaRPr>
          </a:p>
        </p:txBody>
      </p:sp>
      <p:pic>
        <p:nvPicPr>
          <p:cNvPr id="4" name="内容占位符 3" descr="BaiduWallpaper_20142191029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928801"/>
            <a:ext cx="8358246" cy="4897409"/>
          </a:xfr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7158" y="5286388"/>
            <a:ext cx="7776000" cy="1143000"/>
          </a:xfrm>
        </p:spPr>
        <p:txBody>
          <a:bodyPr/>
          <a:lstStyle/>
          <a:p>
            <a:r>
              <a:rPr altLang="en-US" dirty="0" smtClean="0"/>
              <a:t>   </a:t>
            </a:r>
            <a:r>
              <a:rPr altLang="en-US" dirty="0" smtClean="0">
                <a:latin typeface="仿宋" pitchFamily="49" charset="-122"/>
                <a:ea typeface="仿宋" pitchFamily="49" charset="-122"/>
              </a:rPr>
              <a:t>蔷薇花用刺来保护自己</a:t>
            </a:r>
            <a:endParaRPr lang="zh-CN" altLang="en-US" dirty="0">
              <a:latin typeface="仿宋" pitchFamily="49" charset="-122"/>
              <a:ea typeface="仿宋" pitchFamily="49" charset="-122"/>
            </a:endParaRPr>
          </a:p>
        </p:txBody>
      </p:sp>
      <p:pic>
        <p:nvPicPr>
          <p:cNvPr id="4" name="内容占位符 3" descr="t01bb031fe1f1456d7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8715404" cy="5250669"/>
          </a:xfr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154838">
            <a:off x="3942370" y="401730"/>
            <a:ext cx="5178524" cy="1143000"/>
          </a:xfrm>
        </p:spPr>
        <p:txBody>
          <a:bodyPr>
            <a:normAutofit fontScale="90000"/>
          </a:bodyPr>
          <a:lstStyle/>
          <a:p>
            <a:r>
              <a:rPr altLang="en-US" dirty="0" smtClean="0">
                <a:latin typeface="仿宋" pitchFamily="49" charset="-122"/>
                <a:ea typeface="仿宋" pitchFamily="49" charset="-122"/>
              </a:rPr>
              <a:t>昙花开放的时间很短</a:t>
            </a:r>
            <a:endParaRPr lang="zh-CN" altLang="en-US" dirty="0">
              <a:latin typeface="仿宋" pitchFamily="49" charset="-122"/>
              <a:ea typeface="仿宋" pitchFamily="49" charset="-122"/>
            </a:endParaRPr>
          </a:p>
        </p:txBody>
      </p:sp>
      <p:pic>
        <p:nvPicPr>
          <p:cNvPr id="4" name="内容占位符 3" descr="t01d36f4fd27bdae1d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251" y="1571612"/>
            <a:ext cx="5923385" cy="4857784"/>
          </a:xfrm>
        </p:spPr>
      </p:pic>
    </p:spTree>
  </p:cSld>
  <p:clrMapOvr>
    <a:masterClrMapping/>
  </p:clrMapOvr>
  <p:transition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 rot="20830153">
            <a:off x="653298" y="1571612"/>
            <a:ext cx="349007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    </a:t>
            </a:r>
            <a:r>
              <a:rPr lang="en-US" altLang="zh-CN" sz="96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88</a:t>
            </a:r>
            <a:endParaRPr lang="zh-CN" altLang="en-US" sz="96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 rot="999140">
            <a:off x="4143372" y="3857628"/>
            <a:ext cx="265649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zh-CN" altLang="en-US" sz="96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拜拜</a:t>
            </a:r>
            <a:endParaRPr lang="zh-CN" altLang="en-US" sz="96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ransition>
    <p:randomBa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53</TotalTime>
  <Words>320</Words>
  <Application>Microsoft Office PowerPoint</Application>
  <PresentationFormat>全屏显示(4:3)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凤舞九天</vt:lpstr>
      <vt:lpstr>幻灯片 1</vt:lpstr>
      <vt:lpstr>花的简介</vt:lpstr>
      <vt:lpstr>花的类型（1）</vt:lpstr>
      <vt:lpstr>花的类型（2）</vt:lpstr>
      <vt:lpstr>  出淤泥而不染的正是荷花</vt:lpstr>
      <vt:lpstr>   蔷薇花用刺来保护自己</vt:lpstr>
      <vt:lpstr>昙花开放的时间很短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dbc</dc:creator>
  <cp:lastModifiedBy>dbc</cp:lastModifiedBy>
  <cp:revision>9</cp:revision>
  <dcterms:created xsi:type="dcterms:W3CDTF">2014-06-03T05:33:34Z</dcterms:created>
  <dcterms:modified xsi:type="dcterms:W3CDTF">2014-06-04T05:40:58Z</dcterms:modified>
</cp:coreProperties>
</file>