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57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3EFC-7A90-4AE8-9828-840286955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DCE71-B4A5-4B93-A93E-171FF4F538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DCE71-B4A5-4B93-A93E-171FF4F538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3D26-C7BE-4418-ACFE-D1629EAD0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029D4-3098-403C-8CA0-221DB5A7A4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我的暑期自驾游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郭小北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</a:t>
            </a:r>
            <a:r>
              <a:rPr lang="zh-CN" altLang="en-US" dirty="0" smtClean="0"/>
              <a:t>站：北京</a:t>
            </a:r>
            <a:endParaRPr lang="zh-CN" altLang="en-US" dirty="0"/>
          </a:p>
        </p:txBody>
      </p:sp>
      <p:pic>
        <p:nvPicPr>
          <p:cNvPr id="4" name="内容占位符 3" descr="0820_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071538" y="2000240"/>
            <a:ext cx="1854318" cy="2471742"/>
          </a:xfrm>
        </p:spPr>
      </p:pic>
      <p:pic>
        <p:nvPicPr>
          <p:cNvPr id="5" name="图片 4" descr="082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6402" y="2143116"/>
            <a:ext cx="3047181" cy="2286016"/>
          </a:xfrm>
          <a:prstGeom prst="rect">
            <a:avLst/>
          </a:prstGeom>
        </p:spPr>
      </p:pic>
      <p:pic>
        <p:nvPicPr>
          <p:cNvPr id="6" name="图片 5" descr="082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000240"/>
            <a:ext cx="2857520" cy="214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478632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我的暑期自驾游开始了，我很开心！第一站是北京。这是我人生第一次吃麻辣火锅，非常好吃</a:t>
            </a:r>
            <a:r>
              <a:rPr lang="en-US" altLang="zh-CN" dirty="0" smtClean="0"/>
              <a:t>!VERY GOOD!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第二站：东戴河</a:t>
            </a:r>
            <a:endParaRPr lang="zh-CN" altLang="en-US" dirty="0"/>
          </a:p>
        </p:txBody>
      </p:sp>
      <p:pic>
        <p:nvPicPr>
          <p:cNvPr id="4" name="内容占位符 3" descr="0820_3 (1)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28" y="1571612"/>
            <a:ext cx="2500330" cy="3333773"/>
          </a:xfrm>
        </p:spPr>
      </p:pic>
      <p:pic>
        <p:nvPicPr>
          <p:cNvPr id="5" name="图片 4" descr="0820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571612"/>
            <a:ext cx="2411697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35782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我来到了我没有到过的城市</a:t>
            </a:r>
            <a:r>
              <a:rPr lang="en-US" altLang="zh-CN" dirty="0" smtClean="0"/>
              <a:t>-</a:t>
            </a:r>
            <a:r>
              <a:rPr lang="zh-CN" altLang="en-US" dirty="0" smtClean="0"/>
              <a:t>东戴河。我最爱的是大海，这一次我又到了海边。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第三站：大连老虎滩</a:t>
            </a:r>
            <a:endParaRPr lang="zh-CN" altLang="en-US" dirty="0"/>
          </a:p>
        </p:txBody>
      </p:sp>
      <p:pic>
        <p:nvPicPr>
          <p:cNvPr id="12" name="内容占位符 11" descr="0820_1 (3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00166" y="1714488"/>
            <a:ext cx="2229470" cy="2971808"/>
          </a:xfrm>
        </p:spPr>
      </p:pic>
      <p:pic>
        <p:nvPicPr>
          <p:cNvPr id="13" name="图片 12" descr="0820_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643050"/>
            <a:ext cx="2250917" cy="3000396"/>
          </a:xfrm>
          <a:prstGeom prst="rect">
            <a:avLst/>
          </a:prstGeom>
        </p:spPr>
      </p:pic>
      <p:pic>
        <p:nvPicPr>
          <p:cNvPr id="14" name="图片 13" descr="0820_3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643050"/>
            <a:ext cx="2745874" cy="32146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4414" y="535782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我来到了这次旅行的目的地：大连。先去了老虎滩公园，看到了很多动物，有海豚、企鹅、海豹、北极熊，还有成群的海鸥。我还看了动物们的精彩表演。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第四站：大连金石滩</a:t>
            </a:r>
            <a:endParaRPr lang="zh-CN" altLang="en-US" dirty="0"/>
          </a:p>
        </p:txBody>
      </p:sp>
      <p:pic>
        <p:nvPicPr>
          <p:cNvPr id="4" name="内容占位符 3" descr="0820_2 (1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14414" y="1571612"/>
            <a:ext cx="2336657" cy="3114684"/>
          </a:xfrm>
        </p:spPr>
      </p:pic>
      <p:pic>
        <p:nvPicPr>
          <p:cNvPr id="5" name="图片 4" descr="0820_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357298"/>
            <a:ext cx="2465273" cy="3286124"/>
          </a:xfrm>
          <a:prstGeom prst="rect">
            <a:avLst/>
          </a:prstGeom>
        </p:spPr>
      </p:pic>
      <p:pic>
        <p:nvPicPr>
          <p:cNvPr id="6" name="图片 5" descr="0820_1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357298"/>
            <a:ext cx="2500330" cy="3332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521495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我们在大连的第二站是金石滩，我在这里获得了很多快乐。在海边堆沙子、坐快艇、吃烧烤，还看到了许多壮丽的景色。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第五站：回程</a:t>
            </a:r>
            <a:endParaRPr lang="zh-CN" altLang="en-US" dirty="0"/>
          </a:p>
        </p:txBody>
      </p:sp>
      <p:pic>
        <p:nvPicPr>
          <p:cNvPr id="4" name="内容占位符 3" descr="0820_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57224" y="1357298"/>
            <a:ext cx="2505769" cy="3643338"/>
          </a:xfrm>
        </p:spPr>
      </p:pic>
      <p:pic>
        <p:nvPicPr>
          <p:cNvPr id="5" name="图片 4" descr="0820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428736"/>
            <a:ext cx="2733256" cy="3643338"/>
          </a:xfrm>
          <a:prstGeom prst="rect">
            <a:avLst/>
          </a:prstGeom>
        </p:spPr>
      </p:pic>
      <p:pic>
        <p:nvPicPr>
          <p:cNvPr id="6" name="图片 5" descr="0820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736"/>
            <a:ext cx="2626052" cy="3500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550070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经过两周的快乐旅行，我回到了石家庄。紧接着马不停蹄的给我最爱的姥爷和弟弟过生日，我们是幸福的一家人！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全屏显示(4:3)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我的暑期自驾游</vt:lpstr>
      <vt:lpstr>第一站：北京</vt:lpstr>
      <vt:lpstr>第二站：东戴河</vt:lpstr>
      <vt:lpstr>第三站：大连老虎滩</vt:lpstr>
      <vt:lpstr>第四站：大连金石滩</vt:lpstr>
      <vt:lpstr>第五站：回程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guoxi</cp:lastModifiedBy>
  <cp:revision>13</cp:revision>
  <dcterms:created xsi:type="dcterms:W3CDTF">2016-08-20T07:56:00Z</dcterms:created>
  <dcterms:modified xsi:type="dcterms:W3CDTF">2016-08-31T14:51:37Z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