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7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9F9B8-6827-4C04-BC9E-242E24EB65E7}" type="datetimeFigureOut">
              <a:rPr lang="zh-CN" altLang="en-US" smtClean="0"/>
              <a:pPr/>
              <a:t>2017/5/26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E2F95-E3D0-40BB-94EE-F7AA71F4C4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0.so.qhimgs1.com/bdr/_240_/t01b0e170d856dfd8d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/>
          <a:lstStyle/>
          <a:p>
            <a:r>
              <a:rPr lang="zh-CN" altLang="en-US" b="1" dirty="0" smtClean="0"/>
              <a:t>养蚕观察</a:t>
            </a:r>
            <a:r>
              <a:rPr lang="en-US" altLang="zh-CN" b="1" dirty="0" err="1" smtClean="0"/>
              <a:t>ppt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987824" y="3645024"/>
            <a:ext cx="3203848" cy="1752600"/>
          </a:xfrm>
        </p:spPr>
        <p:txBody>
          <a:bodyPr/>
          <a:lstStyle/>
          <a:p>
            <a:endParaRPr lang="en-US" altLang="zh-CN" dirty="0" smtClean="0"/>
          </a:p>
          <a:p>
            <a:r>
              <a:rPr lang="zh-CN" altLang="en-US" b="1" dirty="0" smtClean="0"/>
              <a:t>马一乔</a:t>
            </a:r>
            <a:endParaRPr lang="en-US" altLang="zh-CN" b="1" dirty="0" smtClean="0"/>
          </a:p>
          <a:p>
            <a:r>
              <a:rPr lang="en-US" altLang="zh-CN" b="1" dirty="0" smtClean="0"/>
              <a:t>   4.</a:t>
            </a:r>
            <a:r>
              <a:rPr lang="zh-CN" altLang="en-US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）</a:t>
            </a:r>
            <a:endParaRPr lang="zh-CN" altLang="en-US" b="1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4.so.qhimgs1.com/bdr/_240_/t0102d1e918fca42b6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1942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43608" y="620688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/>
              <a:t>                    1.</a:t>
            </a:r>
            <a:r>
              <a:rPr lang="zh-CN" altLang="en-US" sz="4000" b="1" dirty="0" smtClean="0"/>
              <a:t>蚕的一生</a:t>
            </a:r>
            <a:endParaRPr lang="zh-CN" altLang="en-US" sz="4000" b="1" dirty="0"/>
          </a:p>
        </p:txBody>
      </p:sp>
      <p:pic>
        <p:nvPicPr>
          <p:cNvPr id="4100" name="Picture 4" descr="http://p0.so.qhmsg.com/bdr/_240_/t01b072cc733a77465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484784"/>
            <a:ext cx="6804248" cy="53732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20688"/>
          </a:xfrm>
        </p:spPr>
        <p:txBody>
          <a:bodyPr/>
          <a:lstStyle/>
          <a:p>
            <a:pPr>
              <a:buNone/>
            </a:pPr>
            <a:r>
              <a:rPr lang="en-US" altLang="zh-CN" dirty="0" smtClean="0"/>
              <a:t>              </a:t>
            </a:r>
            <a:r>
              <a:rPr lang="zh-CN" altLang="en-US" dirty="0" smtClean="0"/>
              <a:t>蚕的一生首先要蚕蛾要生蚕宝宝。</a:t>
            </a:r>
            <a:endParaRPr lang="zh-CN" altLang="en-US" dirty="0"/>
          </a:p>
        </p:txBody>
      </p:sp>
      <p:pic>
        <p:nvPicPr>
          <p:cNvPr id="6146" name="Picture 2" descr="http://p4.so.qhimgs1.com/bdr/_240_/t014c15683a722db60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268760"/>
            <a:ext cx="6984776" cy="504056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778098"/>
          </a:xfrm>
        </p:spPr>
        <p:txBody>
          <a:bodyPr>
            <a:normAutofit/>
          </a:bodyPr>
          <a:lstStyle/>
          <a:p>
            <a:r>
              <a:rPr lang="zh-CN" altLang="en-US" sz="3600" dirty="0" smtClean="0"/>
              <a:t>然后蚕渐渐长大。</a:t>
            </a:r>
            <a:endParaRPr lang="zh-CN" altLang="en-US" sz="3600" dirty="0"/>
          </a:p>
        </p:txBody>
      </p:sp>
      <p:pic>
        <p:nvPicPr>
          <p:cNvPr id="16386" name="Picture 2" descr="http://p1.so.qhimgs1.com/bdr/_240_/t01cec4592ecc1a28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5608" y="2060848"/>
            <a:ext cx="3528392" cy="33661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388" name="Picture 4" descr="http://p0.so.qhmsg.com/bdr/_240_/t0153224cf0db97858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3528392" cy="32221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右箭头 5"/>
          <p:cNvSpPr/>
          <p:nvPr/>
        </p:nvSpPr>
        <p:spPr>
          <a:xfrm>
            <a:off x="3635896" y="2924944"/>
            <a:ext cx="1800200" cy="129614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/>
              <a:t>长大以后，吐丝结茧。</a:t>
            </a:r>
            <a:endParaRPr lang="zh-CN" altLang="en-US" sz="3600" dirty="0"/>
          </a:p>
        </p:txBody>
      </p:sp>
      <p:pic>
        <p:nvPicPr>
          <p:cNvPr id="17410" name="Picture 2" descr="http://p3.so.qhimgs1.com/bdr/_240_/t017499faeccea5d26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700808"/>
            <a:ext cx="7272808" cy="4518248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/>
              <a:t>结完茧后，开始交配。</a:t>
            </a:r>
            <a:endParaRPr lang="zh-CN" altLang="en-US" sz="3600" dirty="0"/>
          </a:p>
        </p:txBody>
      </p:sp>
      <p:pic>
        <p:nvPicPr>
          <p:cNvPr id="18434" name="Picture 2" descr="http://p0.so.qhimgs1.com/bdr/_240_/t01198837e122b6e6b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8136904" cy="4950296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最后又生宝宝。</a:t>
            </a:r>
            <a:endParaRPr lang="zh-CN" altLang="en-US" dirty="0"/>
          </a:p>
        </p:txBody>
      </p:sp>
      <p:pic>
        <p:nvPicPr>
          <p:cNvPr id="1026" name="Picture 2" descr="http://p1.so.qhimgs1.com/bdr/_240_/t013d0dff97969c47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556792"/>
            <a:ext cx="7272808" cy="4968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p1.so.qhmsg.com/bdr/_240_/t0122715106e93b38a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484" name="Picture 4" descr="http://p3.so.qhmsg.com/bdr/_240_/t01a12a001240ff17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124744"/>
            <a:ext cx="6768752" cy="45365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21198303">
            <a:off x="251520" y="764704"/>
            <a:ext cx="8229600" cy="1728192"/>
          </a:xfrm>
        </p:spPr>
        <p:txBody>
          <a:bodyPr>
            <a:normAutofit/>
          </a:bodyPr>
          <a:lstStyle/>
          <a:p>
            <a:r>
              <a:rPr lang="zh-CN" altLang="en-US" sz="6000" b="1" dirty="0" smtClean="0">
                <a:solidFill>
                  <a:srgbClr val="FF0000"/>
                </a:solidFill>
              </a:rPr>
              <a:t>谢谢观看</a:t>
            </a:r>
            <a:endParaRPr lang="zh-CN" alt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76</Words>
  <Application>Microsoft Office PowerPoint</Application>
  <PresentationFormat>全屏显示(4:3)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养蚕观察ppt</vt:lpstr>
      <vt:lpstr>幻灯片 2</vt:lpstr>
      <vt:lpstr>幻灯片 3</vt:lpstr>
      <vt:lpstr>然后蚕渐渐长大。</vt:lpstr>
      <vt:lpstr>长大以后，吐丝结茧。</vt:lpstr>
      <vt:lpstr>结完茧后，开始交配。</vt:lpstr>
      <vt:lpstr>最后又生宝宝。</vt:lpstr>
      <vt:lpstr>谢谢观看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养蚕观察ppt</dc:title>
  <dc:creator>Administrator</dc:creator>
  <cp:lastModifiedBy>Administrator</cp:lastModifiedBy>
  <cp:revision>10</cp:revision>
  <dcterms:created xsi:type="dcterms:W3CDTF">2017-05-25T01:47:15Z</dcterms:created>
  <dcterms:modified xsi:type="dcterms:W3CDTF">2017-05-26T10:26:57Z</dcterms:modified>
</cp:coreProperties>
</file>