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A5B69-EEC7-4B46-89F1-9F03AA3B676C}" type="datetimeFigureOut">
              <a:rPr lang="zh-CN" altLang="en-US" smtClean="0"/>
              <a:pPr/>
              <a:t>2017/5/22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D8173-856C-4FF5-AA62-39E256BA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87624" y="1052736"/>
            <a:ext cx="676875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蚕的一生</a:t>
            </a:r>
            <a:endParaRPr lang="zh-CN" altLang="en-U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图片 4" descr="蚕1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2996952"/>
            <a:ext cx="4680520" cy="308571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蚕子</a:t>
            </a:r>
            <a:endParaRPr lang="zh-CN" altLang="en-US" dirty="0"/>
          </a:p>
        </p:txBody>
      </p:sp>
      <p:pic>
        <p:nvPicPr>
          <p:cNvPr id="4" name="内容占位符 3" descr="t01f7cce092ec27cd8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19672" y="1972972"/>
            <a:ext cx="5832648" cy="426433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蚕宝宝</a:t>
            </a:r>
            <a:endParaRPr lang="zh-CN" altLang="en-US" dirty="0"/>
          </a:p>
        </p:txBody>
      </p:sp>
      <p:pic>
        <p:nvPicPr>
          <p:cNvPr id="4" name="图片 3" descr="蚕宝宝1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988840"/>
            <a:ext cx="3168352" cy="304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图片 4" descr="蚕宝宝非12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3645024"/>
            <a:ext cx="4032448" cy="28803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4139952" y="1340768"/>
            <a:ext cx="4608512" cy="2380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它开始的时候吃的桑叶很少，后来它吃的越来越多，这是它积蓄能量呢</a:t>
            </a:r>
            <a:r>
              <a:rPr lang="zh-CN" altLang="en-US" sz="2800" dirty="0" smtClean="0"/>
              <a:t>！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吐丝结茧</a:t>
            </a:r>
            <a:endParaRPr lang="zh-CN" altLang="en-US" dirty="0"/>
          </a:p>
        </p:txBody>
      </p:sp>
      <p:pic>
        <p:nvPicPr>
          <p:cNvPr id="4" name="图片 3" descr="吐1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1412776"/>
            <a:ext cx="5472608" cy="50405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67544" y="2204864"/>
            <a:ext cx="26642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看，它们正在吐丝结茧呢！这样才可以变成蛾子。</a:t>
            </a:r>
            <a:endParaRPr lang="zh-CN" alt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蚕蛾交配</a:t>
            </a:r>
            <a:endParaRPr lang="zh-CN" altLang="en-US" dirty="0"/>
          </a:p>
        </p:txBody>
      </p:sp>
      <p:pic>
        <p:nvPicPr>
          <p:cNvPr id="4" name="图片 3" descr="叫1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7704" y="1988840"/>
            <a:ext cx="5296363" cy="39722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甩子</a:t>
            </a:r>
            <a:endParaRPr lang="zh-CN" altLang="en-US" dirty="0"/>
          </a:p>
        </p:txBody>
      </p:sp>
      <p:pic>
        <p:nvPicPr>
          <p:cNvPr id="4" name="图片 3" descr="子123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1484784"/>
            <a:ext cx="6624736" cy="41044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699792" y="5877272"/>
            <a:ext cx="4392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/>
              <a:t>蚕蛾交配产卵</a:t>
            </a:r>
            <a:endParaRPr lang="zh-CN" altLang="en-US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79</Words>
  <Application>Microsoft Office PowerPoint</Application>
  <PresentationFormat>全屏显示(4:3)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幻灯片 1</vt:lpstr>
      <vt:lpstr>蚕子</vt:lpstr>
      <vt:lpstr>蚕宝宝</vt:lpstr>
      <vt:lpstr>吐丝结茧</vt:lpstr>
      <vt:lpstr>蚕蛾交配</vt:lpstr>
      <vt:lpstr>甩子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7</cp:revision>
  <dcterms:created xsi:type="dcterms:W3CDTF">2017-05-22T05:57:04Z</dcterms:created>
  <dcterms:modified xsi:type="dcterms:W3CDTF">2017-05-22T10:32:25Z</dcterms:modified>
</cp:coreProperties>
</file>