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54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4312-A1DB-44B4-8951-78C4F9ED65C6}" type="datetimeFigureOut">
              <a:rPr lang="zh-CN" altLang="en-US" smtClean="0"/>
              <a:t>2017/6/5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2C37C-4A6C-467F-BEE9-415D4E415B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4312-A1DB-44B4-8951-78C4F9ED65C6}" type="datetimeFigureOut">
              <a:rPr lang="zh-CN" altLang="en-US" smtClean="0"/>
              <a:t>2017/6/5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2C37C-4A6C-467F-BEE9-415D4E415B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4312-A1DB-44B4-8951-78C4F9ED65C6}" type="datetimeFigureOut">
              <a:rPr lang="zh-CN" altLang="en-US" smtClean="0"/>
              <a:t>2017/6/5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2C37C-4A6C-467F-BEE9-415D4E415B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4312-A1DB-44B4-8951-78C4F9ED65C6}" type="datetimeFigureOut">
              <a:rPr lang="zh-CN" altLang="en-US" smtClean="0"/>
              <a:t>2017/6/5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2C37C-4A6C-467F-BEE9-415D4E415B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4312-A1DB-44B4-8951-78C4F9ED65C6}" type="datetimeFigureOut">
              <a:rPr lang="zh-CN" altLang="en-US" smtClean="0"/>
              <a:t>2017/6/5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2C37C-4A6C-467F-BEE9-415D4E415B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4312-A1DB-44B4-8951-78C4F9ED65C6}" type="datetimeFigureOut">
              <a:rPr lang="zh-CN" altLang="en-US" smtClean="0"/>
              <a:t>2017/6/5 Monday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2C37C-4A6C-467F-BEE9-415D4E415B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4312-A1DB-44B4-8951-78C4F9ED65C6}" type="datetimeFigureOut">
              <a:rPr lang="zh-CN" altLang="en-US" smtClean="0"/>
              <a:t>2017/6/5 Monday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2C37C-4A6C-467F-BEE9-415D4E415B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4312-A1DB-44B4-8951-78C4F9ED65C6}" type="datetimeFigureOut">
              <a:rPr lang="zh-CN" altLang="en-US" smtClean="0"/>
              <a:t>2017/6/5 Monday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2C37C-4A6C-467F-BEE9-415D4E415B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4312-A1DB-44B4-8951-78C4F9ED65C6}" type="datetimeFigureOut">
              <a:rPr lang="zh-CN" altLang="en-US" smtClean="0"/>
              <a:t>2017/6/5 Monday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2C37C-4A6C-467F-BEE9-415D4E415B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4312-A1DB-44B4-8951-78C4F9ED65C6}" type="datetimeFigureOut">
              <a:rPr lang="zh-CN" altLang="en-US" smtClean="0"/>
              <a:t>2017/6/5 Monday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2C37C-4A6C-467F-BEE9-415D4E415B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4312-A1DB-44B4-8951-78C4F9ED65C6}" type="datetimeFigureOut">
              <a:rPr lang="zh-CN" altLang="en-US" smtClean="0"/>
              <a:t>2017/6/5 Monday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2C37C-4A6C-467F-BEE9-415D4E415B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364312-A1DB-44B4-8951-78C4F9ED65C6}" type="datetimeFigureOut">
              <a:rPr lang="zh-CN" altLang="en-US" smtClean="0"/>
              <a:t>2017/6/5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2C37C-4A6C-467F-BEE9-415D4E415BE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baike.so.com/doc/5415203-5653348.html" TargetMode="External"/><Relationship Id="rId3" Type="http://schemas.openxmlformats.org/officeDocument/2006/relationships/hyperlink" Target="https://baike.so.com/doc/2371348-2507362.html" TargetMode="External"/><Relationship Id="rId7" Type="http://schemas.openxmlformats.org/officeDocument/2006/relationships/hyperlink" Target="https://baike.so.com/doc/4968284-5190767.html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aike.so.com/doc/2807556-2963219.html" TargetMode="External"/><Relationship Id="rId5" Type="http://schemas.openxmlformats.org/officeDocument/2006/relationships/hyperlink" Target="https://baike.so.com/doc/7020598-7243499.html" TargetMode="External"/><Relationship Id="rId10" Type="http://schemas.openxmlformats.org/officeDocument/2006/relationships/hyperlink" Target="https://baike.so.com/doc/2446646-2586381.html" TargetMode="External"/><Relationship Id="rId4" Type="http://schemas.openxmlformats.org/officeDocument/2006/relationships/hyperlink" Target="https://baike.so.com/doc/5415925-5654070.html" TargetMode="External"/><Relationship Id="rId9" Type="http://schemas.openxmlformats.org/officeDocument/2006/relationships/hyperlink" Target="https://baike.so.com/doc/2653888-2802437.htm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560" y="2204864"/>
            <a:ext cx="7772400" cy="1470025"/>
          </a:xfrm>
        </p:spPr>
        <p:txBody>
          <a:bodyPr>
            <a:noAutofit/>
          </a:bodyPr>
          <a:lstStyle/>
          <a:p>
            <a:r>
              <a:rPr lang="zh-CN" altLang="en-US" sz="9600" dirty="0"/>
              <a:t>蚕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蚕的简介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0" y="2060848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 smtClean="0">
                <a:hlinkClick r:id="rId3"/>
              </a:rPr>
              <a:t>蚕</a:t>
            </a:r>
            <a:r>
              <a:rPr lang="zh-CN" altLang="en-US" sz="2800" dirty="0"/>
              <a:t>，是</a:t>
            </a:r>
            <a:r>
              <a:rPr lang="zh-CN" altLang="en-US" sz="2800" dirty="0">
                <a:hlinkClick r:id="rId4"/>
              </a:rPr>
              <a:t>蚕蛾</a:t>
            </a:r>
            <a:r>
              <a:rPr lang="zh-CN" altLang="en-US" sz="2800" dirty="0"/>
              <a:t>的幼虫，丝绸原料的主要来源，在人类经济生活及文化历史上有重要地位。原产中国北部，主食为桑叶，也可用</a:t>
            </a:r>
            <a:r>
              <a:rPr lang="zh-CN" altLang="en-US" sz="2800" dirty="0">
                <a:hlinkClick r:id="rId5"/>
              </a:rPr>
              <a:t>鹅菜</a:t>
            </a:r>
            <a:r>
              <a:rPr lang="zh-CN" altLang="en-US" sz="2800" dirty="0"/>
              <a:t>补充。</a:t>
            </a:r>
            <a:r>
              <a:rPr lang="zh-CN" altLang="en-US" sz="2800" dirty="0">
                <a:hlinkClick r:id="rId6"/>
              </a:rPr>
              <a:t>茧</a:t>
            </a:r>
            <a:r>
              <a:rPr lang="zh-CN" altLang="en-US" sz="2800" dirty="0"/>
              <a:t>是由一根长度为</a:t>
            </a:r>
            <a:r>
              <a:rPr lang="en-US" altLang="zh-CN" sz="2800" dirty="0"/>
              <a:t>300~900</a:t>
            </a:r>
            <a:r>
              <a:rPr lang="zh-CN" altLang="en-US" sz="2800" dirty="0">
                <a:hlinkClick r:id="rId7"/>
              </a:rPr>
              <a:t>米</a:t>
            </a:r>
            <a:r>
              <a:rPr lang="en-US" altLang="zh-CN" sz="2800" dirty="0"/>
              <a:t>(1000~3000</a:t>
            </a:r>
            <a:r>
              <a:rPr lang="zh-CN" altLang="en-US" sz="2800" dirty="0">
                <a:hlinkClick r:id="rId8"/>
              </a:rPr>
              <a:t>英尺</a:t>
            </a:r>
            <a:r>
              <a:rPr lang="en-US" altLang="zh-CN" sz="2800" dirty="0"/>
              <a:t>)</a:t>
            </a:r>
            <a:r>
              <a:rPr lang="zh-CN" altLang="en-US" sz="2800" dirty="0"/>
              <a:t>连续的丝织成的。家蚕的虫及蛹可以食用，并有食疗功效。成虫的蛾不能飞，它又被称为</a:t>
            </a:r>
            <a:r>
              <a:rPr lang="en-US" altLang="zh-CN" sz="2800" dirty="0"/>
              <a:t>"</a:t>
            </a:r>
            <a:r>
              <a:rPr lang="zh-CN" altLang="en-US" sz="2800" dirty="0">
                <a:hlinkClick r:id="rId4"/>
              </a:rPr>
              <a:t>蚕蛾</a:t>
            </a:r>
            <a:r>
              <a:rPr lang="en-US" altLang="zh-CN" sz="2800" dirty="0"/>
              <a:t>"</a:t>
            </a:r>
            <a:r>
              <a:rPr lang="zh-CN" altLang="en-US" sz="2800" dirty="0"/>
              <a:t>，只是用于</a:t>
            </a:r>
            <a:r>
              <a:rPr lang="zh-CN" altLang="en-US" sz="2800" dirty="0">
                <a:hlinkClick r:id="rId9"/>
              </a:rPr>
              <a:t>产卵</a:t>
            </a:r>
            <a:r>
              <a:rPr lang="zh-CN" altLang="en-US" sz="2800" dirty="0"/>
              <a:t>以</a:t>
            </a:r>
            <a:r>
              <a:rPr lang="zh-CN" altLang="en-US" sz="2800" dirty="0">
                <a:hlinkClick r:id="rId10"/>
              </a:rPr>
              <a:t>繁殖</a:t>
            </a:r>
            <a:r>
              <a:rPr lang="zh-CN" altLang="en-US" sz="2800" dirty="0"/>
              <a:t>后代，产卵后即死亡。因为其久远的历史和经济上的重要性，家蚕的基因已成为现代科学的重要研究对象。</a:t>
            </a:r>
          </a:p>
          <a:p>
            <a:r>
              <a:rPr lang="zh-CN" altLang="en-US" sz="2800" dirty="0"/>
              <a:t>蚕分两大类：一种山蚕，也叫祚蚕，以祚树叶为生；另一种家蚕，也叫桑蚕，以桑叶为生。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55576" y="0"/>
            <a:ext cx="8229600" cy="980728"/>
          </a:xfrm>
        </p:spPr>
        <p:txBody>
          <a:bodyPr/>
          <a:lstStyle/>
          <a:p>
            <a:r>
              <a:rPr lang="zh-CN" altLang="en-US" dirty="0" smtClean="0"/>
              <a:t>蚕的一生</a:t>
            </a:r>
            <a:endParaRPr lang="zh-CN" altLang="en-US" dirty="0"/>
          </a:p>
        </p:txBody>
      </p:sp>
      <p:pic>
        <p:nvPicPr>
          <p:cNvPr id="1026" name="Picture 2" descr="http://p1.so.qhimgs1.com/bdr/_240_/t01580ee8cd50a27d6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6712"/>
            <a:ext cx="9144000" cy="6021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4000" r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总结</a:t>
            </a:r>
            <a:r>
              <a:rPr lang="en-US" altLang="zh-CN" dirty="0" smtClean="0"/>
              <a:t>-----</a:t>
            </a:r>
            <a:r>
              <a:rPr lang="zh-CN" altLang="en-US" dirty="0" smtClean="0"/>
              <a:t>蚕的一生</a:t>
            </a: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1484784"/>
            <a:ext cx="83529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/>
              <a:t>1</a:t>
            </a:r>
            <a:r>
              <a:rPr lang="zh-CN" altLang="en-US" sz="4800" dirty="0" smtClean="0"/>
              <a:t>、蚕卵</a:t>
            </a:r>
            <a:endParaRPr lang="en-US" altLang="zh-CN" sz="4800" dirty="0" smtClean="0"/>
          </a:p>
          <a:p>
            <a:r>
              <a:rPr lang="en-US" altLang="zh-CN" sz="4800" dirty="0" smtClean="0"/>
              <a:t>2</a:t>
            </a:r>
            <a:r>
              <a:rPr lang="zh-CN" altLang="en-US" sz="4800" dirty="0" smtClean="0"/>
              <a:t>、幼虫</a:t>
            </a:r>
            <a:endParaRPr lang="en-US" altLang="zh-CN" sz="4800" dirty="0" smtClean="0"/>
          </a:p>
          <a:p>
            <a:r>
              <a:rPr lang="en-US" altLang="zh-CN" sz="4800" dirty="0" smtClean="0"/>
              <a:t>3</a:t>
            </a:r>
            <a:r>
              <a:rPr lang="zh-CN" altLang="en-US" sz="4800" dirty="0" smtClean="0"/>
              <a:t>、结茧</a:t>
            </a:r>
            <a:endParaRPr lang="en-US" altLang="zh-CN" sz="4800" dirty="0" smtClean="0"/>
          </a:p>
          <a:p>
            <a:r>
              <a:rPr lang="en-US" altLang="zh-CN" sz="4800" dirty="0" smtClean="0"/>
              <a:t>4</a:t>
            </a:r>
            <a:r>
              <a:rPr lang="zh-CN" altLang="en-US" sz="4800" dirty="0" smtClean="0"/>
              <a:t>、化</a:t>
            </a:r>
            <a:r>
              <a:rPr lang="zh-CN" altLang="en-US" sz="4800" dirty="0" smtClean="0"/>
              <a:t>茧</a:t>
            </a:r>
            <a:endParaRPr lang="en-US" altLang="zh-CN" sz="4800" dirty="0" smtClean="0"/>
          </a:p>
          <a:p>
            <a:r>
              <a:rPr lang="en-US" altLang="zh-CN" sz="4800" dirty="0" smtClean="0"/>
              <a:t>5</a:t>
            </a:r>
            <a:r>
              <a:rPr lang="zh-CN" altLang="en-US" sz="4800" dirty="0" smtClean="0"/>
              <a:t>、交配</a:t>
            </a:r>
            <a:endParaRPr lang="en-US" altLang="zh-CN" sz="4800" dirty="0" smtClean="0"/>
          </a:p>
          <a:p>
            <a:r>
              <a:rPr lang="en-US" altLang="zh-CN" sz="4800" dirty="0" smtClean="0"/>
              <a:t>6</a:t>
            </a:r>
            <a:r>
              <a:rPr lang="zh-CN" altLang="en-US" sz="4800" dirty="0" smtClean="0"/>
              <a:t>、甩籽</a:t>
            </a:r>
            <a:endParaRPr lang="zh-CN" altLang="en-US" sz="4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2232248"/>
          </a:xfrm>
        </p:spPr>
        <p:txBody>
          <a:bodyPr>
            <a:normAutofit/>
          </a:bodyPr>
          <a:lstStyle/>
          <a:p>
            <a:r>
              <a:rPr lang="zh-CN" altLang="en-US" sz="9600" smtClean="0">
                <a:solidFill>
                  <a:srgbClr val="FF0000"/>
                </a:solidFill>
              </a:rPr>
              <a:t>谢谢观赏</a:t>
            </a:r>
            <a:endParaRPr lang="zh-CN" altLang="en-US" sz="9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258</Words>
  <Application>Microsoft Office PowerPoint</Application>
  <PresentationFormat>全屏显示(4:3)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蚕</vt:lpstr>
      <vt:lpstr>蚕的简介</vt:lpstr>
      <vt:lpstr>蚕的一生</vt:lpstr>
      <vt:lpstr>总结-----蚕的一生</vt:lpstr>
      <vt:lpstr>谢谢观赏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蚕</dc:title>
  <dc:creator>Administrator</dc:creator>
  <cp:lastModifiedBy>Administrator</cp:lastModifiedBy>
  <cp:revision>8</cp:revision>
  <dcterms:created xsi:type="dcterms:W3CDTF">2017-06-05T10:25:15Z</dcterms:created>
  <dcterms:modified xsi:type="dcterms:W3CDTF">2017-06-05T11:29:37Z</dcterms:modified>
</cp:coreProperties>
</file>