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家蚕的一生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" name="图片 3" descr="t013bb2fc4afe38a52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2386847"/>
            <a:ext cx="4464496" cy="34904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pic>
        <p:nvPicPr>
          <p:cNvPr id="4" name="内容占位符 3" descr="t018ddde0827d4c3d3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196752"/>
            <a:ext cx="3919036" cy="30243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图片 4" descr="t017ce2790bf81fec2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40085" y="1196752"/>
            <a:ext cx="3803915" cy="28529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0" y="4365104"/>
            <a:ext cx="3168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刚甩出的蚕卵是黄色的。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4509120"/>
            <a:ext cx="23042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几天河南，蚕卵就会变成黑色。</a:t>
            </a:r>
            <a:endParaRPr lang="zh-CN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3851920" y="260648"/>
            <a:ext cx="1588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蚕卵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内容占位符 4" descr="t013b46760fcd04e7b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" y="1268760"/>
            <a:ext cx="2987824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矩形 3"/>
          <p:cNvSpPr/>
          <p:nvPr/>
        </p:nvSpPr>
        <p:spPr>
          <a:xfrm>
            <a:off x="2987824" y="404664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蚕宝宝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图片 5" descr="t01dab93b6163e8580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52120" y="1196753"/>
            <a:ext cx="3491880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图片 6" descr="t01f8c3a73b15279d0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35696" y="4293096"/>
            <a:ext cx="3312368" cy="25649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251520" y="4581128"/>
            <a:ext cx="13681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蚕</a:t>
            </a:r>
            <a:r>
              <a:rPr lang="zh-CN" altLang="en-US" sz="2800" dirty="0" smtClean="0"/>
              <a:t>宝</a:t>
            </a:r>
            <a:r>
              <a:rPr lang="zh-CN" altLang="en-US" sz="2800" dirty="0" smtClean="0"/>
              <a:t>宝正在大口大口的吃桑叶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吐丝结茧</a:t>
            </a:r>
            <a:endParaRPr lang="zh-CN" altLang="en-US" sz="5400" dirty="0"/>
          </a:p>
        </p:txBody>
      </p:sp>
      <p:pic>
        <p:nvPicPr>
          <p:cNvPr id="5" name="内容占位符 4" descr="t01bec3c9d2427165a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980728"/>
            <a:ext cx="33528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23528" y="4581128"/>
            <a:ext cx="2448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你看蚕宝宝正在吐丝呢！</a:t>
            </a:r>
            <a:endParaRPr lang="zh-CN" altLang="en-US" sz="3600" dirty="0"/>
          </a:p>
        </p:txBody>
      </p:sp>
      <p:pic>
        <p:nvPicPr>
          <p:cNvPr id="7" name="图片 6" descr="t017889615b23ddd3f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59300" y="1124744"/>
            <a:ext cx="4584700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5220072" y="4581128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蚕宝宝正在吐丝呢</a:t>
            </a:r>
            <a:r>
              <a:rPr lang="zh-CN" altLang="en-US" sz="3600" dirty="0" smtClean="0"/>
              <a:t>！</a:t>
            </a:r>
            <a:endParaRPr lang="zh-CN" alt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内容占位符 4" descr="t01d8dddd6826ff293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124744"/>
            <a:ext cx="39878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矩形 3"/>
          <p:cNvSpPr/>
          <p:nvPr/>
        </p:nvSpPr>
        <p:spPr>
          <a:xfrm>
            <a:off x="3347864" y="548680"/>
            <a:ext cx="1576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蚕蛾</a:t>
            </a:r>
            <a:endParaRPr lang="zh-CN" alt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509120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蚕蛾正在交配。</a:t>
            </a:r>
            <a:endParaRPr lang="zh-CN" altLang="en-US" sz="3600" dirty="0"/>
          </a:p>
        </p:txBody>
      </p:sp>
      <p:pic>
        <p:nvPicPr>
          <p:cNvPr id="7" name="图片 6" descr="t018ddde0827d4c3d3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1269419"/>
            <a:ext cx="3707904" cy="28614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6300192" y="4797152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蚕蛾产卵</a:t>
            </a:r>
            <a:endParaRPr lang="zh-CN" alt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春蚕到死丝方尽，蜡炬成灰泪始干。</a:t>
            </a:r>
            <a:endParaRPr lang="en-US" altLang="zh-CN" dirty="0" smtClean="0"/>
          </a:p>
          <a:p>
            <a:r>
              <a:rPr lang="zh-CN" altLang="en-US" dirty="0" smtClean="0"/>
              <a:t>就这样蚕就完成它光荣的一生。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116</Words>
  <Application>Microsoft Office PowerPoint</Application>
  <PresentationFormat>全屏显示(4:3)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家蚕的一生</vt:lpstr>
      <vt:lpstr>     </vt:lpstr>
      <vt:lpstr>幻灯片 3</vt:lpstr>
      <vt:lpstr>吐丝结茧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家蚕的一生</dc:title>
  <dc:creator>Administrator</dc:creator>
  <cp:lastModifiedBy>Administrator</cp:lastModifiedBy>
  <cp:revision>6</cp:revision>
  <dcterms:created xsi:type="dcterms:W3CDTF">2017-05-22T09:41:05Z</dcterms:created>
  <dcterms:modified xsi:type="dcterms:W3CDTF">2017-05-22T10:28:15Z</dcterms:modified>
</cp:coreProperties>
</file>