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D0289-D838-4CDE-B99A-595E01877640}" type="datetimeFigureOut">
              <a:rPr lang="zh-CN" altLang="en-US" smtClean="0"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67394-43F3-4C45-B7A2-593477517C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蚕的一生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4.</a:t>
            </a:r>
            <a:r>
              <a:rPr lang="zh-CN" altLang="en-US" dirty="0" smtClean="0">
                <a:solidFill>
                  <a:srgbClr val="FF0000"/>
                </a:solidFill>
              </a:rPr>
              <a:t>（</a:t>
            </a:r>
            <a:r>
              <a:rPr lang="en-US" altLang="zh-CN" dirty="0" smtClean="0">
                <a:solidFill>
                  <a:srgbClr val="FF0000"/>
                </a:solidFill>
              </a:rPr>
              <a:t>3</a:t>
            </a:r>
            <a:r>
              <a:rPr lang="zh-CN" altLang="en-US" dirty="0" smtClean="0">
                <a:solidFill>
                  <a:srgbClr val="FF0000"/>
                </a:solidFill>
              </a:rPr>
              <a:t>）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王策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蚕的一生</a:t>
            </a:r>
            <a:endParaRPr lang="zh-CN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24819"/>
            <a:ext cx="8496943" cy="4728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全屏显示(4:3)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蚕的一生</vt:lpstr>
      <vt:lpstr>蚕的一生</vt:lpstr>
    </vt:vector>
  </TitlesOfParts>
  <Company>HTJL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蚕的一生</dc:title>
  <dc:creator>HTJL001</dc:creator>
  <cp:lastModifiedBy>HTJL001</cp:lastModifiedBy>
  <cp:revision>2</cp:revision>
  <dcterms:created xsi:type="dcterms:W3CDTF">2017-05-22T12:53:00Z</dcterms:created>
  <dcterms:modified xsi:type="dcterms:W3CDTF">2017-05-22T13:04:20Z</dcterms:modified>
</cp:coreProperties>
</file>