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42A38-C93C-4350-93FD-80364D3F7E41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E3B70-A750-46D4-BE19-33C45FB52C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8900" dirty="0" smtClean="0">
                <a:latin typeface="hakuyoxingshu7000" pitchFamily="2" charset="-122"/>
                <a:ea typeface="hakuyoxingshu7000" pitchFamily="2" charset="-122"/>
                <a:cs typeface="hakuyoxingshu7000" pitchFamily="2" charset="-122"/>
              </a:rPr>
              <a:t>蚕的一生</a:t>
            </a:r>
            <a:endParaRPr lang="zh-CN" altLang="en-US" sz="8900" dirty="0">
              <a:latin typeface="hakuyoxingshu7000" pitchFamily="2" charset="-122"/>
              <a:ea typeface="hakuyoxingshu7000" pitchFamily="2" charset="-122"/>
              <a:cs typeface="hakuyoxingshu7000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8900" dirty="0" smtClean="0">
                <a:latin typeface="叶根友毛笔行书2.0版" pitchFamily="2" charset="-122"/>
                <a:ea typeface="叶根友毛笔行书2.0版" pitchFamily="2" charset="-122"/>
              </a:rPr>
              <a:t>蚕卵</a:t>
            </a:r>
            <a:endParaRPr lang="zh-CN" altLang="en-US" sz="8900" dirty="0">
              <a:latin typeface="叶根友毛笔行书2.0版" pitchFamily="2" charset="-122"/>
              <a:ea typeface="叶根友毛笔行书2.0版" pitchFamily="2" charset="-122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刚甩出来的蚕卵是黄色的，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 altLang="en-US" dirty="0" smtClean="0"/>
              <a:t>过了几天就变成黑色了。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http://p3.so.qhmsg.com/bdr/_240_/t01280df8bb8b4e5fd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132856"/>
            <a:ext cx="4245196" cy="4374232"/>
          </a:xfrm>
          <a:prstGeom prst="rect">
            <a:avLst/>
          </a:prstGeom>
          <a:noFill/>
        </p:spPr>
      </p:pic>
      <p:pic>
        <p:nvPicPr>
          <p:cNvPr id="1028" name="Picture 4" descr="http://p2.so.qhimgs1.com/bdr/_240_/t016bfee42d1da576c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114600"/>
            <a:ext cx="4032448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8900" dirty="0" smtClean="0">
                <a:latin typeface="叶根友毛笔行书2.0版" pitchFamily="2" charset="-122"/>
                <a:ea typeface="叶根友毛笔行书2.0版" pitchFamily="2" charset="-122"/>
              </a:rPr>
              <a:t>蚕</a:t>
            </a:r>
            <a:endParaRPr lang="zh-CN" altLang="en-US" sz="8900" dirty="0">
              <a:latin typeface="叶根友毛笔行书2.0版" pitchFamily="2" charset="-122"/>
              <a:ea typeface="叶根友毛笔行书2.0版" pitchFamily="2" charset="-122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普通蚕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0" y="2174874"/>
            <a:ext cx="4497388" cy="4683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 altLang="en-US" dirty="0" smtClean="0"/>
              <a:t>五颜六色的蚕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6386" name="Picture 2" descr="http://p3.so.qhmsg.com/bdr/_240_/t01a12a001240ff170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348880"/>
            <a:ext cx="4158208" cy="4230216"/>
          </a:xfrm>
          <a:prstGeom prst="rect">
            <a:avLst/>
          </a:prstGeom>
          <a:noFill/>
        </p:spPr>
      </p:pic>
      <p:pic>
        <p:nvPicPr>
          <p:cNvPr id="16388" name="Picture 4" descr="http://p4.so.qhimgs1.com/bdr/_240_/t01fc653b81ef3c319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276872"/>
            <a:ext cx="4067944" cy="4581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8900" dirty="0" smtClean="0">
                <a:latin typeface="hakuyoxingshu7000" pitchFamily="2" charset="-122"/>
                <a:ea typeface="hakuyoxingshu7000" pitchFamily="2" charset="-122"/>
                <a:cs typeface="hakuyoxingshu7000" pitchFamily="2" charset="-122"/>
              </a:rPr>
              <a:t>蚕茧</a:t>
            </a:r>
            <a:endParaRPr lang="zh-CN" altLang="en-US" sz="8900" dirty="0">
              <a:latin typeface="hakuyoxingshu7000" pitchFamily="2" charset="-122"/>
              <a:ea typeface="hakuyoxingshu7000" pitchFamily="2" charset="-122"/>
              <a:cs typeface="hakuyoxingshu7000" pitchFamily="2" charset="-122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普通蚕茧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 altLang="en-US" dirty="0" smtClean="0"/>
              <a:t>五颜六色的蚕茧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7410" name="Picture 2" descr="http://p2.so.qhimgs1.com/bdr/_240_/t01f5e1ea23d87f7c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4864"/>
            <a:ext cx="4644008" cy="4653136"/>
          </a:xfrm>
          <a:prstGeom prst="rect">
            <a:avLst/>
          </a:prstGeom>
          <a:noFill/>
        </p:spPr>
      </p:pic>
      <p:pic>
        <p:nvPicPr>
          <p:cNvPr id="17412" name="Picture 4" descr="http://p1.so.qhmsg.com/bdr/_240_/t01dc8b11213bc0c47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2276872"/>
            <a:ext cx="4427984" cy="4581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8900" dirty="0" smtClean="0">
                <a:latin typeface="Gulim" pitchFamily="34" charset="-127"/>
                <a:ea typeface="Gulim" pitchFamily="34" charset="-127"/>
              </a:rPr>
              <a:t>蚕蛾</a:t>
            </a:r>
            <a:endParaRPr lang="zh-CN" altLang="en-US" sz="8900" dirty="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蚕蛾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 altLang="en-US" dirty="0" smtClean="0"/>
              <a:t>五颜六色的蚕蛾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8434" name="Picture 2" descr="http://p0.so.qhimgs1.com/bdr/_240_/t011189c4d2db6e1d6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76872"/>
            <a:ext cx="4572000" cy="4581128"/>
          </a:xfrm>
          <a:prstGeom prst="rect">
            <a:avLst/>
          </a:prstGeom>
          <a:noFill/>
        </p:spPr>
      </p:pic>
      <p:pic>
        <p:nvPicPr>
          <p:cNvPr id="18436" name="Picture 4" descr="http://p4.so.qhimgs1.com/bdr/_240_/t01c9ae1f3dd2a75ff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2348880"/>
            <a:ext cx="4644008" cy="4509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63</Words>
  <Application>Microsoft Office PowerPoint</Application>
  <PresentationFormat>全屏显示(4:3)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蚕的一生</vt:lpstr>
      <vt:lpstr>蚕卵</vt:lpstr>
      <vt:lpstr>蚕</vt:lpstr>
      <vt:lpstr>蚕茧</vt:lpstr>
      <vt:lpstr>蚕蛾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蚕的一生</dc:title>
  <dc:creator>Administrator</dc:creator>
  <cp:lastModifiedBy>Administrator</cp:lastModifiedBy>
  <cp:revision>3</cp:revision>
  <dcterms:created xsi:type="dcterms:W3CDTF">2017-05-23T02:47:45Z</dcterms:created>
  <dcterms:modified xsi:type="dcterms:W3CDTF">2017-05-23T03:08:33Z</dcterms:modified>
</cp:coreProperties>
</file>