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CC"/>
    <a:srgbClr val="CCFF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50" autoAdjust="0"/>
  </p:normalViewPr>
  <p:slideViewPr>
    <p:cSldViewPr>
      <p:cViewPr varScale="1">
        <p:scale>
          <a:sx n="47" d="100"/>
          <a:sy n="47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EA42-07B0-468E-BC00-36CB009A47E9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74C1-D3FD-4E05-8928-B488E91CD5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4C1-D3FD-4E05-8928-B488E91CD52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99532" y="2953500"/>
            <a:ext cx="6468209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99532" y="1118774"/>
            <a:ext cx="6468514" cy="1720077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9600" y="223200"/>
            <a:ext cx="7984800" cy="522000"/>
          </a:xfrm>
        </p:spPr>
        <p:txBody>
          <a:bodyPr anchor="t" anchorCtr="0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79600" y="943199"/>
            <a:ext cx="7984800" cy="5212273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 sz="1800"/>
            </a:lvl3pPr>
            <a:lvl4pPr marL="1371600" indent="0">
              <a:lnSpc>
                <a:spcPct val="130000"/>
              </a:lnSpc>
              <a:buFontTx/>
              <a:buNone/>
              <a:defRPr sz="1800"/>
            </a:lvl4pPr>
            <a:lvl5pPr marL="1828800" indent="0">
              <a:lnSpc>
                <a:spcPct val="130000"/>
              </a:lnSpc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9"/>
          <p:cNvSpPr/>
          <p:nvPr/>
        </p:nvSpPr>
        <p:spPr bwMode="auto">
          <a:xfrm>
            <a:off x="1706563" y="4194175"/>
            <a:ext cx="720725" cy="750888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任意多边形 10"/>
          <p:cNvSpPr/>
          <p:nvPr/>
        </p:nvSpPr>
        <p:spPr bwMode="auto">
          <a:xfrm>
            <a:off x="1670050" y="1901825"/>
            <a:ext cx="5397500" cy="2908300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6077"/>
            </a:schemeClr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任意多边形 11"/>
          <p:cNvSpPr/>
          <p:nvPr/>
        </p:nvSpPr>
        <p:spPr bwMode="auto">
          <a:xfrm>
            <a:off x="2146300" y="1812925"/>
            <a:ext cx="5202238" cy="2806700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10" name="任意多边形 12"/>
          <p:cNvSpPr/>
          <p:nvPr/>
        </p:nvSpPr>
        <p:spPr bwMode="auto">
          <a:xfrm>
            <a:off x="6873875" y="4010025"/>
            <a:ext cx="442913" cy="558800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642400" y="2995200"/>
            <a:ext cx="3862800" cy="360000"/>
          </a:xfrm>
          <a:noFill/>
          <a:ln>
            <a:noFill/>
            <a:bevel/>
          </a:ln>
        </p:spPr>
        <p:txBody>
          <a:bodyPr lIns="0" tIns="72000" rIns="0" bIns="36000" anchor="ctr" anchorCtr="0">
            <a:normAutofit/>
          </a:bodyPr>
          <a:lstStyle>
            <a:lvl1pPr algn="ctr">
              <a:defRPr sz="1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11" name="任意多边形 13"/>
          <p:cNvSpPr/>
          <p:nvPr/>
        </p:nvSpPr>
        <p:spPr bwMode="auto">
          <a:xfrm>
            <a:off x="6153150" y="4670425"/>
            <a:ext cx="809625" cy="285750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anchor="ctr">
            <a:normAutofit fontScale="85000" lnSpcReduction="20000"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804400" y="3582000"/>
            <a:ext cx="3538800" cy="428400"/>
          </a:xfrm>
          <a:prstGeom prst="rect">
            <a:avLst/>
          </a:prstGeom>
          <a:noFill/>
        </p:spPr>
        <p:txBody>
          <a:bodyPr lIns="0" anchor="t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2642400" y="2937063"/>
            <a:ext cx="386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642400" y="3355200"/>
            <a:ext cx="386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223200"/>
            <a:ext cx="7984800" cy="522000"/>
          </a:xfrm>
        </p:spPr>
        <p:txBody>
          <a:bodyPr anchor="t" anchorCtr="0">
            <a:normAutofit/>
          </a:bodyPr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79600" y="943200"/>
            <a:ext cx="7984800" cy="235080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579600" y="3672000"/>
            <a:ext cx="7984800" cy="235080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9611986">
            <a:off x="2638574" y="1530938"/>
            <a:ext cx="4652461" cy="85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31B3D3-CF9D-4615-8F0E-2797DCC3CC0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E7ED3D3-A6B4-4DCE-A49E-6372A084DAF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0" y="2559050"/>
            <a:ext cx="3098800" cy="218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981700" y="2133600"/>
            <a:ext cx="3143250" cy="2208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3430120">
            <a:off x="4283869" y="-1585118"/>
            <a:ext cx="336550" cy="6303962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3430120" flipH="1" flipV="1">
            <a:off x="6078675" y="2156804"/>
            <a:ext cx="216762" cy="4159719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 hasCustomPrompt="1"/>
          </p:nvPr>
        </p:nvSpPr>
        <p:spPr>
          <a:xfrm rot="19650102">
            <a:off x="3991246" y="3104869"/>
            <a:ext cx="3440447" cy="1172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48A6-9C62-4C72-BAA7-82C9CB5C6F41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B7B-8104-444F-A98F-B72EDED6E1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Blur radius="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98"/>
          <a:stretch>
            <a:fillRect/>
          </a:stretch>
        </p:blipFill>
        <p:spPr>
          <a:xfrm>
            <a:off x="0" y="-3"/>
            <a:ext cx="9144000" cy="6858003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070160"/>
            <a:ext cx="8292045" cy="514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EC1-6C0E-4708-992B-753B8D8202EE}" type="datetimeFigureOut">
              <a:rPr lang="zh-CN" altLang="en-US" smtClean="0"/>
              <a:pPr/>
              <a:t>2017/5/31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7A9-CA8D-4ADE-8D70-425D8DAAC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30000"/>
        </a:lnSpc>
        <a:spcBef>
          <a:spcPts val="1800"/>
        </a:spcBef>
        <a:spcAft>
          <a:spcPts val="0"/>
        </a:spcAft>
        <a:buClr>
          <a:schemeClr val="accent1"/>
        </a:buClr>
        <a:buSzPct val="70000"/>
        <a:buFont typeface="Wingdings 2" panose="05020102010507070707" pitchFamily="18" charset="2"/>
        <a:buChar char=""/>
        <a:defRPr sz="2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50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屁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908720"/>
            <a:ext cx="6511067" cy="16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9600" dirty="0" smtClean="0">
                <a:ln/>
                <a:solidFill>
                  <a:schemeClr val="accent4"/>
                </a:solidFill>
                <a:effectLst/>
                <a:latin typeface="字体管家糖果" panose="00020600040101010101" charset="-122"/>
                <a:ea typeface="字体管家糖果" panose="00020600040101010101" charset="-122"/>
              </a:rPr>
              <a:t>蚕的一生</a:t>
            </a:r>
          </a:p>
        </p:txBody>
      </p:sp>
      <p:pic>
        <p:nvPicPr>
          <p:cNvPr id="2050" name="Picture 2" descr="http://p0.so.qhimgs1.com/bdr/_240_/t01fe730fb97806a7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981" y="2834645"/>
            <a:ext cx="4896544" cy="315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1.so.qhmsg.com/bdr/_240_/t01fda1c75de6a2ab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824497" y="0"/>
            <a:ext cx="3318510" cy="11449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字体管家糖果" panose="00020600040101010101" charset="-122"/>
                <a:ea typeface="字体管家糖果" panose="00020600040101010101" charset="-122"/>
              </a:rPr>
              <a:t>蚕 宝 宝</a:t>
            </a:r>
          </a:p>
        </p:txBody>
      </p:sp>
      <p:pic>
        <p:nvPicPr>
          <p:cNvPr id="14340" name="Picture 4" descr="http://p3.so.qhmsg.com/bdr/_240_/t0108dbf14aad6482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3"/>
            <a:ext cx="3384376" cy="261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://p0.so.qhmsg.com/bdr/_240_/t01fd80ab5fb981e2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3989276" cy="243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4" name="Picture 8" descr="http://p1.so.qhmsg.com/bdr/_240_/t0160128c604a1dfe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259" y="4235018"/>
            <a:ext cx="3397645" cy="2622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499992" y="4451082"/>
            <a:ext cx="4644008" cy="2134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字体管家糖果" panose="00020600040101010101" charset="-122"/>
                <a:ea typeface="字体管家糖果" panose="00020600040101010101" charset="-122"/>
              </a:rPr>
              <a:t>看到蚕宝宝出生，我真的是太高兴了！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1.so.qhmsg.com/bdr/_240_/t01806463b71f0d0c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281962" y="908720"/>
            <a:ext cx="4762500" cy="1049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all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蚕宝宝变幼虫</a:t>
            </a:r>
          </a:p>
        </p:txBody>
      </p:sp>
      <p:pic>
        <p:nvPicPr>
          <p:cNvPr id="16390" name="Picture 6" descr="http://p1.so.qhimgs1.com/bdr/_240_/t01638c6cf24bb38a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920" y="2204482"/>
            <a:ext cx="3803576" cy="2852682"/>
          </a:xfrm>
          <a:prstGeom prst="rect">
            <a:avLst/>
          </a:prstGeom>
          <a:noFill/>
        </p:spPr>
      </p:pic>
      <p:pic>
        <p:nvPicPr>
          <p:cNvPr id="16392" name="Picture 8" descr="http://p4.so.qhmsg.com/bdr/_240_/t01b14a8c7508fc1b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084" y="2204864"/>
            <a:ext cx="3816424" cy="28623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129252"/>
            <a:ext cx="8532440" cy="1214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看到蚕宝宝变成幼虫，此时我的心情激动不已！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5.so.qhimgs1.com/bdr/_240_/t0161071cef9546c89b.jpg"/>
          <p:cNvPicPr>
            <a:picLocks noChangeAspect="1" noChangeArrowheads="1"/>
          </p:cNvPicPr>
          <p:nvPr/>
        </p:nvPicPr>
        <p:blipFill>
          <a:blip r:embed="rId4" cstate="print"/>
          <a:srcRect b="4808"/>
          <a:stretch>
            <a:fillRect/>
          </a:stretch>
        </p:blipFill>
        <p:spPr bwMode="auto">
          <a:xfrm>
            <a:off x="0" y="15240"/>
            <a:ext cx="9144000" cy="682688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722268" y="260648"/>
            <a:ext cx="3618230" cy="9531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蚕宝宝结茧</a:t>
            </a:r>
          </a:p>
        </p:txBody>
      </p:sp>
      <p:pic>
        <p:nvPicPr>
          <p:cNvPr id="17412" name="Picture 4" descr="http://p0.so.qhmsg.com/bdr/_240_/t011555e8fd809c7f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01145"/>
            <a:ext cx="3910034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170" y="4747895"/>
            <a:ext cx="8620125" cy="213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看到此时的蚕宝宝变成了密密麻麻的茧，我很开心。我觉得茧好漂亮。但是它们什么时候出来呀？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1220" y="1567180"/>
            <a:ext cx="4210050" cy="2636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5.so.qhimgs1.com/bdr/_240_/t01098f6595af6ca09b.jpg"/>
          <p:cNvPicPr>
            <a:picLocks noChangeAspect="1" noChangeArrowheads="1"/>
          </p:cNvPicPr>
          <p:nvPr/>
        </p:nvPicPr>
        <p:blipFill>
          <a:blip r:embed="rId4" cstate="print"/>
          <a:srcRect b="6976"/>
          <a:stretch>
            <a:fillRect/>
          </a:stretch>
        </p:blipFill>
        <p:spPr bwMode="auto">
          <a:xfrm>
            <a:off x="-277495" y="0"/>
            <a:ext cx="9488805" cy="6868795"/>
          </a:xfrm>
          <a:prstGeom prst="rect">
            <a:avLst/>
          </a:prstGeom>
          <a:noFill/>
        </p:spPr>
      </p:pic>
      <p:pic>
        <p:nvPicPr>
          <p:cNvPr id="18436" name="Picture 4" descr="http://p4.so.qhimgs1.com/bdr/_240_/t017830ba47827bd1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820" y="873125"/>
            <a:ext cx="3816350" cy="286194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451402" y="3810"/>
            <a:ext cx="4030980" cy="1049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蚕宝宝变虫</a:t>
            </a:r>
          </a:p>
        </p:txBody>
      </p:sp>
      <p:pic>
        <p:nvPicPr>
          <p:cNvPr id="18438" name="Picture 6" descr="http://p4.so.qhmsg.com/bdr/_240_/t010714ff42ecc63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872396"/>
            <a:ext cx="3816424" cy="28623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0820" y="3735070"/>
            <a:ext cx="8397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快看，蚕宝宝成虫啦，它们正在交配呢！你知道它们怎么分雌雄吗？让我来教教你们吧！蚕宝宝们</a:t>
            </a:r>
            <a:r>
              <a:rPr lang="zh-CN" altLang="en-US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长大了都变成白</a:t>
            </a:r>
            <a:r>
              <a:rPr lang="zh-CN" altLang="en-US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色。看肚子，肚子大的是雌性，肚子小的是雄性。</a:t>
            </a:r>
            <a:endParaRPr lang="zh-CN" altLang="en-US" sz="4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54" y="0"/>
            <a:ext cx="3863340" cy="16236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9600" b="1" cap="none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rPr>
              <a:t>总结：</a:t>
            </a:r>
          </a:p>
        </p:txBody>
      </p:sp>
      <p:pic>
        <p:nvPicPr>
          <p:cNvPr id="19460" name="Picture 4" descr="http://p4.so.qhmsg.com/bdr/_240_/t0113ce1c7c02d2d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820" y="1569720"/>
            <a:ext cx="4912995" cy="48926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4.so.qhmsg.com/bdr/_240_/t01d2e28687b43b6a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885" y="0"/>
            <a:ext cx="9335541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92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</Words>
  <Application>Microsoft Office PowerPoint</Application>
  <PresentationFormat>全屏显示(4:3)</PresentationFormat>
  <Paragraphs>11</Paragraphs>
  <Slides>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A000120140530A99PPBG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</cp:revision>
  <dcterms:created xsi:type="dcterms:W3CDTF">2017-05-25T01:32:00Z</dcterms:created>
  <dcterms:modified xsi:type="dcterms:W3CDTF">2017-05-31T06:01:03Z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