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6.jpeg"/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4168140" y="2834640"/>
            <a:ext cx="3855720" cy="118872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zh-CN" sz="7200" b="1">
                <a:ln w="19050" cmpd="sng">
                  <a:gradFill>
                    <a:gsLst>
                      <a:gs pos="30000">
                        <a:srgbClr val="DBEEC0"/>
                      </a:gs>
                      <a:gs pos="22000">
                        <a:srgbClr val="2F8B93">
                          <a:alpha val="100000"/>
                        </a:srgbClr>
                      </a:gs>
                      <a:gs pos="63000">
                        <a:srgbClr val="3088B5"/>
                      </a:gs>
                      <a:gs pos="81000">
                        <a:srgbClr val="2D8E70"/>
                      </a:gs>
                    </a:gsLst>
                    <a:lin ang="5400000"/>
                  </a:gradFill>
                  <a:prstDash val="solid"/>
                </a:ln>
                <a:blipFill>
                  <a:blip r:embed="rId1">
                    <a:alphaModFix amt="80000"/>
                  </a:blip>
                  <a:tile tx="0" ty="0" sx="82000" sy="72000" flip="none" algn="bl"/>
                </a:blipFill>
                <a:effectLst>
                  <a:glow rad="50800">
                    <a:srgbClr val="C5E499">
                      <a:alpha val="49000"/>
                    </a:srgbClr>
                  </a:glow>
                </a:effectLst>
              </a:rPr>
              <a:t>蚕的一生</a:t>
            </a:r>
            <a:endParaRPr lang="zh-CN" altLang="zh-CN" sz="7200" b="1">
              <a:ln w="19050" cmpd="sng">
                <a:gradFill>
                  <a:gsLst>
                    <a:gs pos="30000">
                      <a:srgbClr val="DBEEC0"/>
                    </a:gs>
                    <a:gs pos="22000">
                      <a:srgbClr val="2F8B93">
                        <a:alpha val="100000"/>
                      </a:srgbClr>
                    </a:gs>
                    <a:gs pos="63000">
                      <a:srgbClr val="3088B5"/>
                    </a:gs>
                    <a:gs pos="81000">
                      <a:srgbClr val="2D8E70"/>
                    </a:gs>
                  </a:gsLst>
                  <a:lin ang="5400000"/>
                </a:gradFill>
                <a:prstDash val="solid"/>
              </a:ln>
              <a:blipFill>
                <a:blip r:embed="rId1">
                  <a:alphaModFix amt="80000"/>
                </a:blip>
                <a:tile tx="0" ty="0" sx="82000" sy="72000" flip="none" algn="bl"/>
              </a:blipFill>
              <a:effectLst>
                <a:glow rad="50800">
                  <a:srgbClr val="C5E499">
                    <a:alpha val="49000"/>
                  </a:srgbClr>
                </a:glo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zh-CN" altLang="en-US"/>
              <a:t>蚕的一生</a:t>
            </a:r>
            <a:endParaRPr lang="zh-CN" altLang="en-US"/>
          </a:p>
        </p:txBody>
      </p:sp>
      <p:pic>
        <p:nvPicPr>
          <p:cNvPr id="4" name="内容占位符 3" descr="产卵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389505" y="1691640"/>
            <a:ext cx="7316470" cy="460946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这是蚕和蚕茧的图片</a:t>
            </a:r>
            <a:endParaRPr lang="zh-CN" altLang="en-US"/>
          </a:p>
        </p:txBody>
      </p:sp>
      <p:pic>
        <p:nvPicPr>
          <p:cNvPr id="4" name="内容占位符 3" descr="大头照2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-1270" y="1859915"/>
            <a:ext cx="2787015" cy="1945005"/>
          </a:xfrm>
          <a:prstGeom prst="rect">
            <a:avLst/>
          </a:prstGeom>
        </p:spPr>
      </p:pic>
      <p:pic>
        <p:nvPicPr>
          <p:cNvPr id="5" name="图片 4" descr="天哪啊啊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5745" y="1859915"/>
            <a:ext cx="5579745" cy="3512185"/>
          </a:xfrm>
          <a:prstGeom prst="rect">
            <a:avLst/>
          </a:prstGeom>
        </p:spPr>
      </p:pic>
      <p:pic>
        <p:nvPicPr>
          <p:cNvPr id="6" name="图片 5" descr="洗头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05" y="3805555"/>
            <a:ext cx="2787650" cy="1567180"/>
          </a:xfrm>
          <a:prstGeom prst="rect">
            <a:avLst/>
          </a:prstGeom>
        </p:spPr>
      </p:pic>
      <p:pic>
        <p:nvPicPr>
          <p:cNvPr id="7" name="图片 6" descr="图像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5490" y="1859915"/>
            <a:ext cx="3808730" cy="35128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3479800" y="2829560"/>
            <a:ext cx="5233035" cy="119824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  <a:scene3d>
              <a:camera prst="isometricRightUp">
                <a:rot lat="1200000" lon="18600000" rev="0"/>
              </a:camera>
              <a:lightRig rig="flat" dir="t">
                <a:rot lat="0" lon="0" rev="600000"/>
              </a:lightRig>
            </a:scene3d>
            <a:sp3d extrusionH="215900"/>
          </a:bodyPr>
          <a:p>
            <a:pPr algn="ctr"/>
            <a:r>
              <a:rPr lang="en-US" altLang="zh-CN" sz="7200" b="1">
                <a:blipFill>
                  <a:blip r:embed="rId1"/>
                  <a:stretch>
                    <a:fillRect/>
                  </a:stretch>
                </a:blipFill>
                <a:effectLst>
                  <a:glow rad="228600">
                    <a:srgbClr val="A5A5A5">
                      <a:alpha val="40000"/>
                      <a:satMod val="175000"/>
                    </a:srgbClr>
                  </a:glow>
                  <a:outerShdw blurRad="50800" dir="5400000" algn="ctr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zh-CN" altLang="en-US" sz="7200" b="1">
                <a:blipFill>
                  <a:blip r:embed="rId1"/>
                  <a:stretch>
                    <a:fillRect/>
                  </a:stretch>
                </a:blipFill>
                <a:effectLst>
                  <a:glow rad="228600">
                    <a:srgbClr val="A5A5A5">
                      <a:alpha val="40000"/>
                      <a:satMod val="175000"/>
                    </a:srgbClr>
                  </a:glow>
                  <a:outerShdw blurRad="50800" dir="5400000" algn="ctr" rotWithShape="0">
                    <a:srgbClr val="000000">
                      <a:alpha val="43000"/>
                    </a:srgbClr>
                  </a:outerShdw>
                </a:effectLst>
              </a:rPr>
              <a:t>谢谢大家</a:t>
            </a:r>
            <a:endParaRPr lang="zh-CN" altLang="en-US" sz="7200" b="1">
              <a:blipFill>
                <a:blip r:embed="rId1"/>
                <a:stretch>
                  <a:fillRect/>
                </a:stretch>
              </a:blipFill>
              <a:effectLst>
                <a:glow rad="228600">
                  <a:srgbClr val="A5A5A5">
                    <a:alpha val="40000"/>
                    <a:satMod val="175000"/>
                  </a:srgbClr>
                </a:glow>
                <a:outerShdw blurRad="50800" dir="5400000" algn="ctr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WPS 演示</Application>
  <PresentationFormat>宽屏</PresentationFormat>
  <Paragraphs>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Arial</vt:lpstr>
      <vt:lpstr>宋体</vt:lpstr>
      <vt:lpstr>Wingdings</vt:lpstr>
      <vt:lpstr>Calibri Light</vt:lpstr>
      <vt:lpstr>Calibri</vt:lpstr>
      <vt:lpstr>微软雅黑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2</cp:revision>
  <dcterms:created xsi:type="dcterms:W3CDTF">2015-05-05T08:02:00Z</dcterms:created>
  <dcterms:modified xsi:type="dcterms:W3CDTF">2014-03-06T06:15:01Z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2052-10.1.0.6393</vt:lpwstr>
  </property>
</Properties>
</file>