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 descr="227ef06c940ef0db9b38a970247af752490156c35de34-rmpB6k_fw65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0" y="-25400"/>
            <a:ext cx="12178030" cy="693801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3449955" y="1021080"/>
            <a:ext cx="4940935" cy="119888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p>
            <a:pPr algn="ctr"/>
            <a:r>
              <a:rPr lang="zh-CN" altLang="en-US" sz="7200" b="1">
                <a:ln w="25400">
                  <a:gradFill>
                    <a:gsLst>
                      <a:gs pos="11000">
                        <a:srgbClr val="275124"/>
                      </a:gs>
                      <a:gs pos="61000">
                        <a:srgbClr val="A6C29F">
                          <a:alpha val="100000"/>
                        </a:srgbClr>
                      </a:gs>
                      <a:gs pos="91000">
                        <a:srgbClr val="275124"/>
                      </a:gs>
                      <a:gs pos="74000">
                        <a:srgbClr val="55976C"/>
                      </a:gs>
                      <a:gs pos="38000">
                        <a:srgbClr val="CED7B9">
                          <a:alpha val="100000"/>
                        </a:srgbClr>
                      </a:gs>
                      <a:gs pos="46000">
                        <a:srgbClr val="F6ECD2"/>
                      </a:gs>
                    </a:gsLst>
                    <a:lin ang="5400000"/>
                  </a:gradFill>
                </a:ln>
                <a:blipFill>
                  <a:blip r:embed="rId2"/>
                  <a:tile tx="0" ty="0" sx="68000" sy="58000" flip="none" algn="b"/>
                </a:blip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蚕的一生</a:t>
            </a:r>
            <a:endParaRPr lang="zh-CN" altLang="en-US" sz="7200" b="1">
              <a:ln w="25400">
                <a:gradFill>
                  <a:gsLst>
                    <a:gs pos="11000">
                      <a:srgbClr val="275124"/>
                    </a:gs>
                    <a:gs pos="61000">
                      <a:srgbClr val="A6C29F">
                        <a:alpha val="100000"/>
                      </a:srgbClr>
                    </a:gs>
                    <a:gs pos="91000">
                      <a:srgbClr val="275124"/>
                    </a:gs>
                    <a:gs pos="74000">
                      <a:srgbClr val="55976C"/>
                    </a:gs>
                    <a:gs pos="38000">
                      <a:srgbClr val="CED7B9">
                        <a:alpha val="100000"/>
                      </a:srgbClr>
                    </a:gs>
                    <a:gs pos="46000">
                      <a:srgbClr val="F6ECD2"/>
                    </a:gs>
                  </a:gsLst>
                  <a:lin ang="5400000"/>
                </a:gradFill>
              </a:ln>
              <a:blipFill>
                <a:blip r:embed="rId2"/>
                <a:tile tx="0" ty="0" sx="68000" sy="58000" flip="none" algn="b"/>
              </a:blip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1105535" y="1167765"/>
            <a:ext cx="3783330" cy="415417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txBody>
          <a:bodyPr wrap="square" rtlCol="0" anchor="t">
            <a:spAutoFit/>
          </a:bodyPr>
          <a:p>
            <a:r>
              <a:rPr lang="zh-CN" altLang="en-US" sz="2400"/>
              <a:t>蚁蚕一出壳就会吃桑叶，日夜不停地吃，4～5天后暂停吃食，进入眠期。经一天左右，蜕去一层皮后又开始吃桑叶。从蚁蚕到吐丝作茧要经过27～30天，有四次眠期，蜕四次皮，每次蜕皮后便长大一点。各次蜕皮的间隔时间叫“龄期”，蜕皮四次的蚕就是五龄。</a:t>
            </a:r>
            <a:endParaRPr lang="zh-CN" altLang="en-US" sz="2400"/>
          </a:p>
        </p:txBody>
      </p:sp>
      <p:pic>
        <p:nvPicPr>
          <p:cNvPr id="7" name="图片 6" descr="0130000011030912323453544302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00395" y="1221740"/>
            <a:ext cx="4010660" cy="43218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7045"/>
            <a:ext cx="4469765" cy="6013450"/>
          </a:xfrm>
          <a:ln>
            <a:solidFill>
              <a:schemeClr val="tx1"/>
            </a:solidFill>
            <a:prstDash val="dash"/>
          </a:ln>
        </p:spPr>
        <p:txBody>
          <a:bodyPr>
            <a:normAutofit/>
          </a:bodyPr>
          <a:p>
            <a:pPr marL="0" indent="0">
              <a:buNone/>
            </a:pPr>
            <a:r>
              <a:rPr lang="zh-CN" altLang="en-US">
                <a:solidFill>
                  <a:srgbClr val="002060"/>
                </a:solidFill>
              </a:rPr>
              <a:t>蛹蚕吐丝结茧后变成蛹。茧能保护蛹免受不良环境的影响，是蚕在长期演变过程中形成的一种本能。蛹表面上好像静静地躲在茧里，没有变化，实际上它的身体内部在发生变化——从蛹变成蛾，长出完备的生殖器这时要从外界不断地取得氧气，促使体内贮藏的营养物质氧化分解，产生能量，茧虽然封闭得严严的，但是外界的空气依然可以从茧里进去，所以蛹不会闷死。  官和翅膀。  </a:t>
            </a:r>
            <a:endParaRPr lang="zh-CN" altLang="en-US">
              <a:solidFill>
                <a:srgbClr val="002060"/>
              </a:solidFill>
            </a:endParaRPr>
          </a:p>
        </p:txBody>
      </p:sp>
      <p:pic>
        <p:nvPicPr>
          <p:cNvPr id="4" name="图片 3" descr="t019b23cd3c903541e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1070" y="487045"/>
            <a:ext cx="4979670" cy="58400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7680"/>
            <a:ext cx="4749165" cy="6090285"/>
          </a:xfrm>
          <a:ln>
            <a:solidFill>
              <a:schemeClr val="tx1"/>
            </a:solidFill>
            <a:prstDash val="dash"/>
          </a:ln>
        </p:spPr>
        <p:txBody>
          <a:bodyPr>
            <a:normAutofit/>
          </a:bodyPr>
          <a:p>
            <a:pPr marL="0" indent="0">
              <a:buNone/>
            </a:pPr>
            <a:r>
              <a:rPr lang="zh-CN" altLang="en-US"/>
              <a:t>蚕蛾的形状像蝴蝶，全身披着白色鳞毛，但由于两对翅较小，已失去飞翔能力。蚕蛾的头部呈小球状，长有鼓起的复眼和触角;胸部长有一对胸足及两对翅;腹部已无腹足，末端节演化为外生殖器。雌蛾体大，爬动慢;雄蛾体小，爬动较快，翅膀飞快地振动，寻找着配偶。一般交尾3~4小时后，雌蛾就可产下受精卵。蚕蛾(成虫)留下后代，不久之后便会死去</a:t>
            </a:r>
            <a:r>
              <a:rPr lang="en-US" altLang="zh-CN"/>
              <a:t>,</a:t>
            </a:r>
            <a:r>
              <a:rPr lang="zh-CN" altLang="en-US"/>
              <a:t>又将完成新一代的循环。这就是蚕的生命史。</a:t>
            </a:r>
            <a:endParaRPr lang="zh-CN" altLang="en-US"/>
          </a:p>
        </p:txBody>
      </p:sp>
      <p:pic>
        <p:nvPicPr>
          <p:cNvPr id="4" name="图片 3" descr="t014f32a7b7f00c9f6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67830" y="487680"/>
            <a:ext cx="4891405" cy="6089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  <p:bldP spid="3" grpId="1" animBg="1" build="p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475</Words>
  <Application>WPS 演示</Application>
  <PresentationFormat>宽屏</PresentationFormat>
  <Paragraphs>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</vt:lpstr>
      <vt:lpstr>宋体</vt:lpstr>
      <vt:lpstr>Wingdings</vt:lpstr>
      <vt:lpstr>Calibri</vt:lpstr>
      <vt:lpstr>微软雅黑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nan</dc:creator>
  <cp:lastModifiedBy>nan</cp:lastModifiedBy>
  <cp:revision>6</cp:revision>
  <dcterms:created xsi:type="dcterms:W3CDTF">2015-05-05T08:02:00Z</dcterms:created>
  <dcterms:modified xsi:type="dcterms:W3CDTF">2017-06-12T05:13:09Z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2052-10.1.0.6490</vt:lpwstr>
  </property>
</Properties>
</file>