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fonts/font1.fntdata" ContentType="application/x-fontdata"/>
  <Override PartName="/ppt/fonts/font2.fntdata" ContentType="application/x-fontdata"/>
  <Override PartName="/ppt/fonts/font3.fntdata" ContentType="application/x-fontdata"/>
  <Override PartName="/ppt/fonts/font4.fntdata" ContentType="application/x-fontdata"/>
  <Override PartName="/ppt/fonts/font5.fntdata" ContentType="application/x-fontdata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3"/>
    <p:sldId id="257" r:id="rId4"/>
    <p:sldId id="258" r:id="rId5"/>
    <p:sldId id="286" r:id="rId6"/>
    <p:sldId id="263" r:id="rId7"/>
    <p:sldId id="265" r:id="rId8"/>
    <p:sldId id="259" r:id="rId9"/>
    <p:sldId id="267" r:id="rId10"/>
    <p:sldId id="269" r:id="rId11"/>
    <p:sldId id="260" r:id="rId12"/>
    <p:sldId id="272" r:id="rId13"/>
    <p:sldId id="274" r:id="rId14"/>
    <p:sldId id="302" r:id="rId15"/>
    <p:sldId id="276" r:id="rId16"/>
    <p:sldId id="262" r:id="rId17"/>
  </p:sldIdLst>
  <p:sldSz cx="12192000" cy="6858000"/>
  <p:notesSz cx="6858000" cy="9144000"/>
  <p:embeddedFontLst>
    <p:embeddedFont>
      <p:font typeface="方正彩云_GBK" panose="02000000000000000000" charset="-122"/>
      <p:regular r:id="rId21"/>
    </p:embeddedFont>
    <p:embeddedFont>
      <p:font typeface="金玉体" panose="02010600010101010101" charset="-122"/>
      <p:regular r:id="rId22"/>
    </p:embeddedFont>
    <p:embeddedFont>
      <p:font typeface="Impact" panose="020B0806030902050204"/>
      <p:regular r:id="rId23"/>
    </p:embeddedFont>
    <p:embeddedFont>
      <p:font typeface="儒兰体" panose="02010600010101010101" charset="-122"/>
      <p:regular r:id="rId24"/>
    </p:embeddedFont>
    <p:embeddedFont>
      <p:font typeface="新蒂剪纸体" panose="03000600000000000000" charset="-122"/>
      <p:regular r:id="rId25"/>
    </p:embeddedFont>
  </p:embeddedFont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7CACD"/>
    <a:srgbClr val="B3AB8D"/>
    <a:srgbClr val="2CAED0"/>
    <a:srgbClr val="595B4F"/>
    <a:srgbClr val="E65E57"/>
    <a:srgbClr val="389FAE"/>
    <a:srgbClr val="FDC5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4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72" y="1037"/>
      </p:cViewPr>
      <p:guideLst>
        <p:guide orient="horz" pos="2351"/>
        <p:guide pos="384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5" Type="http://schemas.openxmlformats.org/officeDocument/2006/relationships/font" Target="fonts/font5.fntdata"/><Relationship Id="rId24" Type="http://schemas.openxmlformats.org/officeDocument/2006/relationships/font" Target="fonts/font4.fntdata"/><Relationship Id="rId23" Type="http://schemas.openxmlformats.org/officeDocument/2006/relationships/font" Target="fonts/font3.fntdata"/><Relationship Id="rId22" Type="http://schemas.openxmlformats.org/officeDocument/2006/relationships/font" Target="fonts/font2.fntdata"/><Relationship Id="rId21" Type="http://schemas.openxmlformats.org/officeDocument/2006/relationships/font" Target="fonts/font1.fntdata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C:\Documents%20and%20Settings\Administrator\&#26700;&#38754;\&#35841;&#21160;&#20102;&#25105;&#30340;&#21320;&#39184;_20170607150122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C:\Documents%20and%20Settings\Administrator\&#26700;&#38754;\&#35841;&#21160;&#20102;&#25105;&#30340;&#21320;&#39184;_2017060715012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0" vertOverflow="ellipsis" vert="horz" wrap="square" anchor="ctr" anchorCtr="1"/>
          <a:lstStyle/>
          <a:p>
            <a:pPr defTabSz="914400">
              <a:defRPr lang="zh-CN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sz="2000"/>
              <a:t>1—6年级男女平均身体重</a:t>
            </a:r>
            <a:endParaRPr sz="2000"/>
          </a:p>
        </c:rich>
      </c:tx>
      <c:layout>
        <c:manualLayout>
          <c:xMode val="edge"/>
          <c:yMode val="edge"/>
          <c:x val="0.267528301645712"/>
          <c:y val="0.0209957351861266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0475927629561484"/>
          <c:y val="0.114387391967463"/>
          <c:w val="0.909782275375652"/>
          <c:h val="0.711811557363159"/>
        </c:manualLayout>
      </c:layout>
      <c:lineChart>
        <c:grouping val="standard"/>
        <c:varyColors val="0"/>
        <c:ser>
          <c:idx val="0"/>
          <c:order val="0"/>
          <c:tx>
            <c:strRef>
              <c:f>[谁动了我的午餐_20170607150122.xlsx]体重!$A$3</c:f>
              <c:strCache>
                <c:ptCount val="1"/>
                <c:pt idx="0">
                  <c:v>男生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[谁动了我的午餐_20170607150122.xlsx]体重!$B$2:$G$2</c:f>
              <c:strCache>
                <c:ptCount val="6"/>
                <c:pt idx="0">
                  <c:v>1年级</c:v>
                </c:pt>
                <c:pt idx="1">
                  <c:v>2年级</c:v>
                </c:pt>
                <c:pt idx="2">
                  <c:v>3年级</c:v>
                </c:pt>
                <c:pt idx="3">
                  <c:v>4年级</c:v>
                </c:pt>
                <c:pt idx="4">
                  <c:v>5年级</c:v>
                </c:pt>
                <c:pt idx="5">
                  <c:v>6年级</c:v>
                </c:pt>
              </c:strCache>
            </c:strRef>
          </c:cat>
          <c:val>
            <c:numRef>
              <c:f>[谁动了我的午餐_20170607150122.xlsx]体重!$B$3:$G$3</c:f>
              <c:numCache>
                <c:formatCode>General</c:formatCode>
                <c:ptCount val="6"/>
                <c:pt idx="0">
                  <c:v>22.96</c:v>
                </c:pt>
                <c:pt idx="1">
                  <c:v>31.85</c:v>
                </c:pt>
                <c:pt idx="2">
                  <c:v>35.17</c:v>
                </c:pt>
                <c:pt idx="3">
                  <c:v>38.5</c:v>
                </c:pt>
                <c:pt idx="4">
                  <c:v>50.43</c:v>
                </c:pt>
                <c:pt idx="5">
                  <c:v>54.4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[谁动了我的午餐_20170607150122.xlsx]体重!$A$4</c:f>
              <c:strCache>
                <c:ptCount val="1"/>
                <c:pt idx="0">
                  <c:v>女生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strRef>
              <c:f>[谁动了我的午餐_20170607150122.xlsx]体重!$B$2:$G$2</c:f>
              <c:strCache>
                <c:ptCount val="6"/>
                <c:pt idx="0">
                  <c:v>1年级</c:v>
                </c:pt>
                <c:pt idx="1">
                  <c:v>2年级</c:v>
                </c:pt>
                <c:pt idx="2">
                  <c:v>3年级</c:v>
                </c:pt>
                <c:pt idx="3">
                  <c:v>4年级</c:v>
                </c:pt>
                <c:pt idx="4">
                  <c:v>5年级</c:v>
                </c:pt>
                <c:pt idx="5">
                  <c:v>6年级</c:v>
                </c:pt>
              </c:strCache>
            </c:strRef>
          </c:cat>
          <c:val>
            <c:numRef>
              <c:f>[谁动了我的午餐_20170607150122.xlsx]体重!$B$4:$G$4</c:f>
              <c:numCache>
                <c:formatCode>General</c:formatCode>
                <c:ptCount val="6"/>
                <c:pt idx="0">
                  <c:v>23.25</c:v>
                </c:pt>
                <c:pt idx="1">
                  <c:v>24</c:v>
                </c:pt>
                <c:pt idx="2">
                  <c:v>32</c:v>
                </c:pt>
                <c:pt idx="3">
                  <c:v>32.48</c:v>
                </c:pt>
                <c:pt idx="4">
                  <c:v>48.42</c:v>
                </c:pt>
                <c:pt idx="5">
                  <c:v>52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0"/>
        <c:smooth val="0"/>
        <c:axId val="228174896"/>
        <c:axId val="957460541"/>
      </c:lineChart>
      <c:catAx>
        <c:axId val="228174896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957460541"/>
        <c:crosses val="autoZero"/>
        <c:auto val="1"/>
        <c:lblAlgn val="ctr"/>
        <c:lblOffset val="100"/>
        <c:noMultiLvlLbl val="0"/>
      </c:catAx>
      <c:valAx>
        <c:axId val="957460541"/>
        <c:scaling>
          <c:orientation val="minMax"/>
          <c:min val="20"/>
        </c:scaling>
        <c:delete val="0"/>
        <c:axPos val="l"/>
        <c:majorGridlines>
          <c:spPr>
            <a:ln w="9525" cap="flat" cmpd="sng" algn="ctr">
              <a:solidFill>
                <a:srgbClr val="FF0000">
                  <a:alpha val="29000"/>
                </a:srgbClr>
              </a:solidFill>
              <a:prstDash val="sys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28174896"/>
        <c:crosses val="autoZero"/>
        <c:crossBetween val="between"/>
      </c:valAx>
      <c:spPr>
        <a:gradFill>
          <a:gsLst>
            <a:gs pos="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93000">
              <a:schemeClr val="accent1">
                <a:lumMod val="45000"/>
                <a:lumOff val="55000"/>
              </a:schemeClr>
            </a:gs>
            <a:gs pos="67000">
              <a:schemeClr val="accent6">
                <a:lumMod val="40000"/>
                <a:lumOff val="60000"/>
              </a:schemeClr>
            </a:gs>
          </a:gsLst>
          <a:lin ang="5400000" scaled="0"/>
        </a:gradFill>
        <a:ln>
          <a:noFill/>
        </a:ln>
        <a:effectLst/>
      </c:spPr>
    </c:plotArea>
    <c:legend>
      <c:legendPos val="b"/>
      <c:legendEntry>
        <c:idx val="0"/>
        <c:txPr>
          <a:bodyPr rot="0" spcFirstLastPara="0" vertOverflow="ellipsis" vert="horz" wrap="square" anchor="ctr" anchorCtr="1"/>
          <a:lstStyle/>
          <a:p>
            <a:pPr>
              <a:defRPr lang="zh-CN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</c:legendEntry>
      <c:legendEntry>
        <c:idx val="1"/>
        <c:txPr>
          <a:bodyPr rot="0" spcFirstLastPara="0" vertOverflow="ellipsis" vert="horz" wrap="square" anchor="ctr" anchorCtr="1"/>
          <a:lstStyle/>
          <a:p>
            <a:pPr>
              <a:defRPr lang="zh-CN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</c:legendEntry>
      <c:layout>
        <c:manualLayout>
          <c:xMode val="edge"/>
          <c:yMode val="edge"/>
          <c:x val="0.36982520699172"/>
          <c:y val="0.891444600280505"/>
        </c:manualLayout>
      </c:layout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zh-CN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gradFill>
      <a:gsLst>
        <a:gs pos="16000">
          <a:srgbClr val="F7FAFD">
            <a:alpha val="100000"/>
          </a:srgbClr>
        </a:gs>
        <a:gs pos="55000">
          <a:srgbClr val="D7CFCD">
            <a:alpha val="100000"/>
          </a:srgbClr>
        </a:gs>
        <a:gs pos="53000">
          <a:schemeClr val="accent1">
            <a:lumMod val="5000"/>
            <a:lumOff val="95000"/>
          </a:schemeClr>
        </a:gs>
        <a:gs pos="54000">
          <a:schemeClr val="accent1">
            <a:lumMod val="45000"/>
            <a:lumOff val="55000"/>
          </a:schemeClr>
        </a:gs>
        <a:gs pos="53000">
          <a:schemeClr val="accent1">
            <a:lumMod val="45000"/>
            <a:lumOff val="55000"/>
          </a:schemeClr>
        </a:gs>
        <a:gs pos="81000">
          <a:schemeClr val="accent2">
            <a:lumMod val="40000"/>
            <a:lumOff val="60000"/>
          </a:schemeClr>
        </a:gs>
      </a:gsLst>
      <a:lin ang="5400000" scaled="0"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984102956167176"/>
          <c:y val="0.037037037037037"/>
          <c:w val="0.894638888888889"/>
          <c:h val="0.732037037037037"/>
        </c:manualLayout>
      </c:layout>
      <c:lineChart>
        <c:grouping val="standard"/>
        <c:varyColors val="0"/>
        <c:ser>
          <c:idx val="0"/>
          <c:order val="0"/>
          <c:tx>
            <c:strRef>
              <c:f>[谁动了我的午餐_20170607150122.xlsx]身高!$A$3</c:f>
              <c:strCache>
                <c:ptCount val="1"/>
                <c:pt idx="0">
                  <c:v>男生</c:v>
                </c:pt>
              </c:strCache>
            </c:strRef>
          </c:tx>
          <c:spPr>
            <a:ln w="28575" cap="rnd">
              <a:solidFill>
                <a:srgbClr val="00B05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Pt>
            <c:idx val="1"/>
            <c:marker>
              <c:symbol val="circle"/>
              <c:size val="5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spPr>
              <a:ln w="28575" cap="rnd">
                <a:solidFill>
                  <a:srgbClr val="00B050"/>
                </a:solidFill>
                <a:bevel/>
              </a:ln>
              <a:effectLst/>
            </c:spPr>
          </c:dPt>
          <c:dLbls>
            <c:delete val="1"/>
          </c:dLbls>
          <c:cat>
            <c:strRef>
              <c:f>[谁动了我的午餐_20170607150122.xlsx]身高!$B$2:$G$2</c:f>
              <c:strCache>
                <c:ptCount val="6"/>
                <c:pt idx="0">
                  <c:v>1年级</c:v>
                </c:pt>
                <c:pt idx="1">
                  <c:v>2年级</c:v>
                </c:pt>
                <c:pt idx="2">
                  <c:v>3年级</c:v>
                </c:pt>
                <c:pt idx="3">
                  <c:v>4年级</c:v>
                </c:pt>
                <c:pt idx="4">
                  <c:v>5年级</c:v>
                </c:pt>
                <c:pt idx="5">
                  <c:v>6年级</c:v>
                </c:pt>
              </c:strCache>
            </c:strRef>
          </c:cat>
          <c:val>
            <c:numRef>
              <c:f>[谁动了我的午餐_20170607150122.xlsx]身高!$B$3:$G$3</c:f>
              <c:numCache>
                <c:formatCode>General</c:formatCode>
                <c:ptCount val="6"/>
                <c:pt idx="0">
                  <c:v>124.8</c:v>
                </c:pt>
                <c:pt idx="1">
                  <c:v>133.1</c:v>
                </c:pt>
                <c:pt idx="2">
                  <c:v>141.8</c:v>
                </c:pt>
                <c:pt idx="3">
                  <c:v>143.3</c:v>
                </c:pt>
                <c:pt idx="4">
                  <c:v>149</c:v>
                </c:pt>
                <c:pt idx="5">
                  <c:v>153.8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[谁动了我的午餐_20170607150122.xlsx]身高!$A$4</c:f>
              <c:strCache>
                <c:ptCount val="1"/>
                <c:pt idx="0">
                  <c:v>女生</c:v>
                </c:pt>
              </c:strCache>
            </c:strRef>
          </c:tx>
          <c:spPr>
            <a:ln w="28575" cap="rnd">
              <a:solidFill>
                <a:srgbClr val="00B0F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elete val="1"/>
          </c:dLbls>
          <c:cat>
            <c:strRef>
              <c:f>[谁动了我的午餐_20170607150122.xlsx]身高!$B$2:$G$2</c:f>
              <c:strCache>
                <c:ptCount val="6"/>
                <c:pt idx="0">
                  <c:v>1年级</c:v>
                </c:pt>
                <c:pt idx="1">
                  <c:v>2年级</c:v>
                </c:pt>
                <c:pt idx="2">
                  <c:v>3年级</c:v>
                </c:pt>
                <c:pt idx="3">
                  <c:v>4年级</c:v>
                </c:pt>
                <c:pt idx="4">
                  <c:v>5年级</c:v>
                </c:pt>
                <c:pt idx="5">
                  <c:v>6年级</c:v>
                </c:pt>
              </c:strCache>
            </c:strRef>
          </c:cat>
          <c:val>
            <c:numRef>
              <c:f>[谁动了我的午餐_20170607150122.xlsx]身高!$B$4:$G$4</c:f>
              <c:numCache>
                <c:formatCode>General</c:formatCode>
                <c:ptCount val="6"/>
                <c:pt idx="0">
                  <c:v>124</c:v>
                </c:pt>
                <c:pt idx="1">
                  <c:v>127.8</c:v>
                </c:pt>
                <c:pt idx="2">
                  <c:v>135.6</c:v>
                </c:pt>
                <c:pt idx="3">
                  <c:v>138.4</c:v>
                </c:pt>
                <c:pt idx="4">
                  <c:v>148</c:v>
                </c:pt>
                <c:pt idx="5">
                  <c:v>154.5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64809621"/>
        <c:axId val="274514076"/>
      </c:lineChart>
      <c:catAx>
        <c:axId val="564809621"/>
        <c:scaling>
          <c:orientation val="minMax"/>
        </c:scaling>
        <c:delete val="0"/>
        <c:axPos val="b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74514076"/>
        <c:crosses val="autoZero"/>
        <c:auto val="1"/>
        <c:lblAlgn val="ctr"/>
        <c:lblOffset val="100"/>
        <c:noMultiLvlLbl val="0"/>
      </c:catAx>
      <c:valAx>
        <c:axId val="274514076"/>
        <c:scaling>
          <c:orientation val="minMax"/>
          <c:min val="120"/>
        </c:scaling>
        <c:delete val="0"/>
        <c:axPos val="l"/>
        <c:majorGridlines>
          <c:spPr>
            <a:ln w="9525" cap="flat" cmpd="sng" algn="ctr">
              <a:solidFill>
                <a:srgbClr val="FF0000">
                  <a:alpha val="31000"/>
                </a:srgbClr>
              </a:solidFill>
              <a:prstDash val="dashDot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0" vertOverflow="ellipsis" vert="horz" wrap="square" anchor="ctr" anchorCtr="1"/>
          <a:lstStyle/>
          <a:p>
            <a:pPr>
              <a:defRPr lang="zh-CN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564809621"/>
        <c:crosses val="autoZero"/>
        <c:crossBetween val="between"/>
      </c:valAx>
      <c:spPr>
        <a:gradFill>
          <a:gsLst>
            <a:gs pos="44000">
              <a:schemeClr val="accent5">
                <a:lumMod val="40000"/>
                <a:lumOff val="60000"/>
              </a:schemeClr>
            </a:gs>
            <a:gs pos="25000">
              <a:schemeClr val="accent6">
                <a:lumMod val="40000"/>
                <a:lumOff val="60000"/>
              </a:schemeClr>
            </a:gs>
            <a:gs pos="67000">
              <a:schemeClr val="bg1"/>
            </a:gs>
            <a:gs pos="78000">
              <a:schemeClr val="accent4">
                <a:lumMod val="40000"/>
                <a:lumOff val="60000"/>
              </a:schemeClr>
            </a:gs>
          </a:gsLst>
          <a:path path="rect">
            <a:fillToRect l="50000" t="50000" r="50000" b="50000"/>
          </a:path>
          <a:tileRect/>
        </a:gradFill>
        <a:ln>
          <a:noFill/>
        </a:ln>
        <a:effectLst/>
      </c:spPr>
    </c:plotArea>
    <c:legend>
      <c:legendPos val="b"/>
      <c:legendEntry>
        <c:idx val="0"/>
        <c:txPr>
          <a:bodyPr rot="0" spcFirstLastPara="0" vertOverflow="ellipsis" vert="horz" wrap="square" anchor="ctr" anchorCtr="1"/>
          <a:lstStyle/>
          <a:p>
            <a:pPr>
              <a:defRPr lang="zh-CN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</c:legendEntry>
      <c:legendEntry>
        <c:idx val="1"/>
        <c:txPr>
          <a:bodyPr rot="0" spcFirstLastPara="0" vertOverflow="ellipsis" vert="horz" wrap="square" anchor="ctr" anchorCtr="1"/>
          <a:lstStyle/>
          <a:p>
            <a:pPr>
              <a:defRPr lang="zh-CN"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</c:legendEntry>
      <c:layout/>
      <c:overlay val="0"/>
      <c:spPr>
        <a:noFill/>
        <a:ln>
          <a:noFill/>
        </a:ln>
        <a:effectLst/>
      </c:spPr>
      <c:txPr>
        <a:bodyPr rot="0" spcFirstLastPara="0" vertOverflow="ellipsis" vert="horz" wrap="square" anchor="ctr" anchorCtr="1"/>
        <a:lstStyle/>
        <a:p>
          <a:pPr>
            <a:defRPr lang="zh-CN"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gradFill>
      <a:gsLst>
        <a:gs pos="50000">
          <a:schemeClr val="accent1">
            <a:lumMod val="5000"/>
            <a:lumOff val="95000"/>
          </a:schemeClr>
        </a:gs>
        <a:gs pos="81000">
          <a:schemeClr val="accent1">
            <a:lumMod val="45000"/>
            <a:lumOff val="55000"/>
          </a:schemeClr>
        </a:gs>
        <a:gs pos="23000">
          <a:schemeClr val="accent1">
            <a:lumMod val="30000"/>
            <a:lumOff val="70000"/>
          </a:schemeClr>
        </a:gs>
      </a:gsLst>
      <a:path path="shape">
        <a:fillToRect l="50000" t="50000" r="50000" b="50000"/>
      </a:path>
      <a:tileRect/>
    </a:gra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lang="zh-CN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5589-CFA1-4CBB-8138-01877EA8120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8E69-9A3F-494C-862E-DA975699B27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5589-CFA1-4CBB-8138-01877EA8120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8E69-9A3F-494C-862E-DA975699B27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5589-CFA1-4CBB-8138-01877EA8120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8E69-9A3F-494C-862E-DA975699B27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5589-CFA1-4CBB-8138-01877EA8120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8E69-9A3F-494C-862E-DA975699B27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5589-CFA1-4CBB-8138-01877EA8120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8E69-9A3F-494C-862E-DA975699B27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5589-CFA1-4CBB-8138-01877EA8120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8E69-9A3F-494C-862E-DA975699B27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5589-CFA1-4CBB-8138-01877EA81204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8E69-9A3F-494C-862E-DA975699B27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5589-CFA1-4CBB-8138-01877EA8120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8E69-9A3F-494C-862E-DA975699B27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5589-CFA1-4CBB-8138-01877EA81204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8E69-9A3F-494C-862E-DA975699B27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5589-CFA1-4CBB-8138-01877EA8120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8E69-9A3F-494C-862E-DA975699B27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755589-CFA1-4CBB-8138-01877EA81204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018E69-9A3F-494C-862E-DA975699B27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57CA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755589-CFA1-4CBB-8138-01877EA81204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18E69-9A3F-494C-862E-DA975699B27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8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8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任意多边形: 形状 121"/>
          <p:cNvSpPr/>
          <p:nvPr/>
        </p:nvSpPr>
        <p:spPr bwMode="auto">
          <a:xfrm>
            <a:off x="2181108" y="-26987"/>
            <a:ext cx="10055858" cy="6877052"/>
          </a:xfrm>
          <a:custGeom>
            <a:avLst/>
            <a:gdLst>
              <a:gd name="connsiteX0" fmla="*/ 3106505 w 10055858"/>
              <a:gd name="connsiteY0" fmla="*/ 0 h 6877052"/>
              <a:gd name="connsiteX1" fmla="*/ 10055858 w 10055858"/>
              <a:gd name="connsiteY1" fmla="*/ 0 h 6877052"/>
              <a:gd name="connsiteX2" fmla="*/ 10055858 w 10055858"/>
              <a:gd name="connsiteY2" fmla="*/ 6877052 h 6877052"/>
              <a:gd name="connsiteX3" fmla="*/ 0 w 10055858"/>
              <a:gd name="connsiteY3" fmla="*/ 6877052 h 6877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055858" h="6877052">
                <a:moveTo>
                  <a:pt x="3106505" y="0"/>
                </a:moveTo>
                <a:lnTo>
                  <a:pt x="10055858" y="0"/>
                </a:lnTo>
                <a:lnTo>
                  <a:pt x="10055858" y="6877052"/>
                </a:lnTo>
                <a:lnTo>
                  <a:pt x="0" y="6877052"/>
                </a:lnTo>
                <a:close/>
              </a:path>
            </a:pathLst>
          </a:custGeom>
          <a:solidFill>
            <a:srgbClr val="389F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endParaRPr lang="zh-CN" altLang="en-US"/>
          </a:p>
        </p:txBody>
      </p:sp>
      <p:grpSp>
        <p:nvGrpSpPr>
          <p:cNvPr id="119" name="组合 118"/>
          <p:cNvGrpSpPr/>
          <p:nvPr/>
        </p:nvGrpSpPr>
        <p:grpSpPr>
          <a:xfrm>
            <a:off x="1355876" y="947738"/>
            <a:ext cx="1962150" cy="2284413"/>
            <a:chOff x="1553996" y="1023938"/>
            <a:chExt cx="1962150" cy="2284413"/>
          </a:xfrm>
        </p:grpSpPr>
        <p:sp>
          <p:nvSpPr>
            <p:cNvPr id="7" name="Freeform 5"/>
            <p:cNvSpPr/>
            <p:nvPr/>
          </p:nvSpPr>
          <p:spPr bwMode="auto">
            <a:xfrm>
              <a:off x="1655596" y="1143001"/>
              <a:ext cx="1758950" cy="2165350"/>
            </a:xfrm>
            <a:custGeom>
              <a:avLst/>
              <a:gdLst>
                <a:gd name="T0" fmla="*/ 854 w 1108"/>
                <a:gd name="T1" fmla="*/ 1364 h 1364"/>
                <a:gd name="T2" fmla="*/ 0 w 1108"/>
                <a:gd name="T3" fmla="*/ 1180 h 1364"/>
                <a:gd name="T4" fmla="*/ 254 w 1108"/>
                <a:gd name="T5" fmla="*/ 0 h 1364"/>
                <a:gd name="T6" fmla="*/ 1108 w 1108"/>
                <a:gd name="T7" fmla="*/ 184 h 1364"/>
                <a:gd name="T8" fmla="*/ 854 w 1108"/>
                <a:gd name="T9" fmla="*/ 1364 h 1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08" h="1364">
                  <a:moveTo>
                    <a:pt x="854" y="1364"/>
                  </a:moveTo>
                  <a:lnTo>
                    <a:pt x="0" y="1180"/>
                  </a:lnTo>
                  <a:lnTo>
                    <a:pt x="254" y="0"/>
                  </a:lnTo>
                  <a:lnTo>
                    <a:pt x="1108" y="184"/>
                  </a:lnTo>
                  <a:lnTo>
                    <a:pt x="854" y="1364"/>
                  </a:lnTo>
                  <a:close/>
                </a:path>
              </a:pathLst>
            </a:custGeom>
            <a:solidFill>
              <a:srgbClr val="CBC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" name="Freeform 6"/>
            <p:cNvSpPr/>
            <p:nvPr/>
          </p:nvSpPr>
          <p:spPr bwMode="auto">
            <a:xfrm>
              <a:off x="1553996" y="1023938"/>
              <a:ext cx="1962150" cy="2276475"/>
            </a:xfrm>
            <a:custGeom>
              <a:avLst/>
              <a:gdLst>
                <a:gd name="T0" fmla="*/ 819 w 1236"/>
                <a:gd name="T1" fmla="*/ 1434 h 1434"/>
                <a:gd name="T2" fmla="*/ 0 w 1236"/>
                <a:gd name="T3" fmla="*/ 1132 h 1434"/>
                <a:gd name="T4" fmla="*/ 418 w 1236"/>
                <a:gd name="T5" fmla="*/ 0 h 1434"/>
                <a:gd name="T6" fmla="*/ 1236 w 1236"/>
                <a:gd name="T7" fmla="*/ 302 h 1434"/>
                <a:gd name="T8" fmla="*/ 819 w 1236"/>
                <a:gd name="T9" fmla="*/ 1434 h 1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36" h="1434">
                  <a:moveTo>
                    <a:pt x="819" y="1434"/>
                  </a:moveTo>
                  <a:lnTo>
                    <a:pt x="0" y="1132"/>
                  </a:lnTo>
                  <a:lnTo>
                    <a:pt x="418" y="0"/>
                  </a:lnTo>
                  <a:lnTo>
                    <a:pt x="1236" y="302"/>
                  </a:lnTo>
                  <a:lnTo>
                    <a:pt x="819" y="1434"/>
                  </a:lnTo>
                  <a:close/>
                </a:path>
              </a:pathLst>
            </a:custGeom>
            <a:solidFill>
              <a:srgbClr val="E2DF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2250909" y="1220788"/>
              <a:ext cx="488950" cy="242888"/>
            </a:xfrm>
            <a:custGeom>
              <a:avLst/>
              <a:gdLst>
                <a:gd name="T0" fmla="*/ 291 w 308"/>
                <a:gd name="T1" fmla="*/ 153 h 153"/>
                <a:gd name="T2" fmla="*/ 0 w 308"/>
                <a:gd name="T3" fmla="*/ 45 h 153"/>
                <a:gd name="T4" fmla="*/ 16 w 308"/>
                <a:gd name="T5" fmla="*/ 0 h 153"/>
                <a:gd name="T6" fmla="*/ 308 w 308"/>
                <a:gd name="T7" fmla="*/ 108 h 153"/>
                <a:gd name="T8" fmla="*/ 291 w 308"/>
                <a:gd name="T9" fmla="*/ 153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8" h="153">
                  <a:moveTo>
                    <a:pt x="291" y="153"/>
                  </a:moveTo>
                  <a:lnTo>
                    <a:pt x="0" y="45"/>
                  </a:lnTo>
                  <a:lnTo>
                    <a:pt x="16" y="0"/>
                  </a:lnTo>
                  <a:lnTo>
                    <a:pt x="308" y="108"/>
                  </a:lnTo>
                  <a:lnTo>
                    <a:pt x="291" y="153"/>
                  </a:lnTo>
                  <a:close/>
                </a:path>
              </a:pathLst>
            </a:custGeom>
            <a:solidFill>
              <a:srgbClr val="9E97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" name="Freeform 8"/>
            <p:cNvSpPr/>
            <p:nvPr/>
          </p:nvSpPr>
          <p:spPr bwMode="auto">
            <a:xfrm>
              <a:off x="2209634" y="1374776"/>
              <a:ext cx="1074738" cy="420688"/>
            </a:xfrm>
            <a:custGeom>
              <a:avLst/>
              <a:gdLst>
                <a:gd name="T0" fmla="*/ 670 w 677"/>
                <a:gd name="T1" fmla="*/ 265 h 265"/>
                <a:gd name="T2" fmla="*/ 0 w 677"/>
                <a:gd name="T3" fmla="*/ 18 h 265"/>
                <a:gd name="T4" fmla="*/ 7 w 677"/>
                <a:gd name="T5" fmla="*/ 0 h 265"/>
                <a:gd name="T6" fmla="*/ 677 w 677"/>
                <a:gd name="T7" fmla="*/ 247 h 265"/>
                <a:gd name="T8" fmla="*/ 670 w 677"/>
                <a:gd name="T9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7" h="265">
                  <a:moveTo>
                    <a:pt x="670" y="265"/>
                  </a:moveTo>
                  <a:lnTo>
                    <a:pt x="0" y="18"/>
                  </a:lnTo>
                  <a:lnTo>
                    <a:pt x="7" y="0"/>
                  </a:lnTo>
                  <a:lnTo>
                    <a:pt x="677" y="247"/>
                  </a:lnTo>
                  <a:lnTo>
                    <a:pt x="670" y="265"/>
                  </a:lnTo>
                  <a:close/>
                </a:path>
              </a:pathLst>
            </a:custGeom>
            <a:solidFill>
              <a:srgbClr val="9E97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1" name="Freeform 9"/>
            <p:cNvSpPr/>
            <p:nvPr/>
          </p:nvSpPr>
          <p:spPr bwMode="auto">
            <a:xfrm>
              <a:off x="2184234" y="1447801"/>
              <a:ext cx="1071563" cy="419100"/>
            </a:xfrm>
            <a:custGeom>
              <a:avLst/>
              <a:gdLst>
                <a:gd name="T0" fmla="*/ 669 w 675"/>
                <a:gd name="T1" fmla="*/ 264 h 264"/>
                <a:gd name="T2" fmla="*/ 0 w 675"/>
                <a:gd name="T3" fmla="*/ 17 h 264"/>
                <a:gd name="T4" fmla="*/ 7 w 675"/>
                <a:gd name="T5" fmla="*/ 0 h 264"/>
                <a:gd name="T6" fmla="*/ 675 w 675"/>
                <a:gd name="T7" fmla="*/ 246 h 264"/>
                <a:gd name="T8" fmla="*/ 669 w 675"/>
                <a:gd name="T9" fmla="*/ 264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5" h="264">
                  <a:moveTo>
                    <a:pt x="669" y="264"/>
                  </a:moveTo>
                  <a:lnTo>
                    <a:pt x="0" y="17"/>
                  </a:lnTo>
                  <a:lnTo>
                    <a:pt x="7" y="0"/>
                  </a:lnTo>
                  <a:lnTo>
                    <a:pt x="675" y="246"/>
                  </a:lnTo>
                  <a:lnTo>
                    <a:pt x="669" y="264"/>
                  </a:lnTo>
                  <a:close/>
                </a:path>
              </a:pathLst>
            </a:custGeom>
            <a:solidFill>
              <a:srgbClr val="9E97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" name="Freeform 10"/>
            <p:cNvSpPr/>
            <p:nvPr/>
          </p:nvSpPr>
          <p:spPr bwMode="auto">
            <a:xfrm>
              <a:off x="2157246" y="1519238"/>
              <a:ext cx="1073150" cy="419100"/>
            </a:xfrm>
            <a:custGeom>
              <a:avLst/>
              <a:gdLst>
                <a:gd name="T0" fmla="*/ 670 w 676"/>
                <a:gd name="T1" fmla="*/ 264 h 264"/>
                <a:gd name="T2" fmla="*/ 0 w 676"/>
                <a:gd name="T3" fmla="*/ 17 h 264"/>
                <a:gd name="T4" fmla="*/ 6 w 676"/>
                <a:gd name="T5" fmla="*/ 0 h 264"/>
                <a:gd name="T6" fmla="*/ 676 w 676"/>
                <a:gd name="T7" fmla="*/ 247 h 264"/>
                <a:gd name="T8" fmla="*/ 670 w 676"/>
                <a:gd name="T9" fmla="*/ 264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6" h="264">
                  <a:moveTo>
                    <a:pt x="670" y="264"/>
                  </a:moveTo>
                  <a:lnTo>
                    <a:pt x="0" y="17"/>
                  </a:lnTo>
                  <a:lnTo>
                    <a:pt x="6" y="0"/>
                  </a:lnTo>
                  <a:lnTo>
                    <a:pt x="676" y="247"/>
                  </a:lnTo>
                  <a:lnTo>
                    <a:pt x="670" y="264"/>
                  </a:lnTo>
                  <a:close/>
                </a:path>
              </a:pathLst>
            </a:custGeom>
            <a:solidFill>
              <a:srgbClr val="9E97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" name="Freeform 11"/>
            <p:cNvSpPr/>
            <p:nvPr/>
          </p:nvSpPr>
          <p:spPr bwMode="auto">
            <a:xfrm>
              <a:off x="2130259" y="1590676"/>
              <a:ext cx="1073150" cy="420688"/>
            </a:xfrm>
            <a:custGeom>
              <a:avLst/>
              <a:gdLst>
                <a:gd name="T0" fmla="*/ 670 w 676"/>
                <a:gd name="T1" fmla="*/ 265 h 265"/>
                <a:gd name="T2" fmla="*/ 0 w 676"/>
                <a:gd name="T3" fmla="*/ 17 h 265"/>
                <a:gd name="T4" fmla="*/ 6 w 676"/>
                <a:gd name="T5" fmla="*/ 0 h 265"/>
                <a:gd name="T6" fmla="*/ 676 w 676"/>
                <a:gd name="T7" fmla="*/ 247 h 265"/>
                <a:gd name="T8" fmla="*/ 670 w 676"/>
                <a:gd name="T9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6" h="265">
                  <a:moveTo>
                    <a:pt x="670" y="265"/>
                  </a:moveTo>
                  <a:lnTo>
                    <a:pt x="0" y="17"/>
                  </a:lnTo>
                  <a:lnTo>
                    <a:pt x="6" y="0"/>
                  </a:lnTo>
                  <a:lnTo>
                    <a:pt x="676" y="247"/>
                  </a:lnTo>
                  <a:lnTo>
                    <a:pt x="670" y="265"/>
                  </a:lnTo>
                  <a:close/>
                </a:path>
              </a:pathLst>
            </a:custGeom>
            <a:solidFill>
              <a:srgbClr val="9E97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12"/>
            <p:cNvSpPr/>
            <p:nvPr/>
          </p:nvSpPr>
          <p:spPr bwMode="auto">
            <a:xfrm>
              <a:off x="2104859" y="1663701"/>
              <a:ext cx="1071563" cy="419100"/>
            </a:xfrm>
            <a:custGeom>
              <a:avLst/>
              <a:gdLst>
                <a:gd name="T0" fmla="*/ 670 w 675"/>
                <a:gd name="T1" fmla="*/ 264 h 264"/>
                <a:gd name="T2" fmla="*/ 0 w 675"/>
                <a:gd name="T3" fmla="*/ 16 h 264"/>
                <a:gd name="T4" fmla="*/ 6 w 675"/>
                <a:gd name="T5" fmla="*/ 0 h 264"/>
                <a:gd name="T6" fmla="*/ 675 w 675"/>
                <a:gd name="T7" fmla="*/ 246 h 264"/>
                <a:gd name="T8" fmla="*/ 670 w 675"/>
                <a:gd name="T9" fmla="*/ 264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5" h="264">
                  <a:moveTo>
                    <a:pt x="670" y="264"/>
                  </a:moveTo>
                  <a:lnTo>
                    <a:pt x="0" y="16"/>
                  </a:lnTo>
                  <a:lnTo>
                    <a:pt x="6" y="0"/>
                  </a:lnTo>
                  <a:lnTo>
                    <a:pt x="675" y="246"/>
                  </a:lnTo>
                  <a:lnTo>
                    <a:pt x="670" y="264"/>
                  </a:lnTo>
                  <a:close/>
                </a:path>
              </a:pathLst>
            </a:custGeom>
            <a:solidFill>
              <a:srgbClr val="9E97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13"/>
            <p:cNvSpPr/>
            <p:nvPr/>
          </p:nvSpPr>
          <p:spPr bwMode="auto">
            <a:xfrm>
              <a:off x="2077871" y="1735138"/>
              <a:ext cx="1073150" cy="419100"/>
            </a:xfrm>
            <a:custGeom>
              <a:avLst/>
              <a:gdLst>
                <a:gd name="T0" fmla="*/ 670 w 676"/>
                <a:gd name="T1" fmla="*/ 264 h 264"/>
                <a:gd name="T2" fmla="*/ 0 w 676"/>
                <a:gd name="T3" fmla="*/ 17 h 264"/>
                <a:gd name="T4" fmla="*/ 6 w 676"/>
                <a:gd name="T5" fmla="*/ 0 h 264"/>
                <a:gd name="T6" fmla="*/ 676 w 676"/>
                <a:gd name="T7" fmla="*/ 246 h 264"/>
                <a:gd name="T8" fmla="*/ 670 w 676"/>
                <a:gd name="T9" fmla="*/ 264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6" h="264">
                  <a:moveTo>
                    <a:pt x="670" y="264"/>
                  </a:moveTo>
                  <a:lnTo>
                    <a:pt x="0" y="17"/>
                  </a:lnTo>
                  <a:lnTo>
                    <a:pt x="6" y="0"/>
                  </a:lnTo>
                  <a:lnTo>
                    <a:pt x="676" y="246"/>
                  </a:lnTo>
                  <a:lnTo>
                    <a:pt x="670" y="264"/>
                  </a:lnTo>
                  <a:close/>
                </a:path>
              </a:pathLst>
            </a:custGeom>
            <a:solidFill>
              <a:srgbClr val="9E97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" name="Freeform 14"/>
            <p:cNvSpPr/>
            <p:nvPr/>
          </p:nvSpPr>
          <p:spPr bwMode="auto">
            <a:xfrm>
              <a:off x="2052471" y="1806576"/>
              <a:ext cx="1071563" cy="420688"/>
            </a:xfrm>
            <a:custGeom>
              <a:avLst/>
              <a:gdLst>
                <a:gd name="T0" fmla="*/ 668 w 675"/>
                <a:gd name="T1" fmla="*/ 265 h 265"/>
                <a:gd name="T2" fmla="*/ 0 w 675"/>
                <a:gd name="T3" fmla="*/ 17 h 265"/>
                <a:gd name="T4" fmla="*/ 5 w 675"/>
                <a:gd name="T5" fmla="*/ 0 h 265"/>
                <a:gd name="T6" fmla="*/ 675 w 675"/>
                <a:gd name="T7" fmla="*/ 247 h 265"/>
                <a:gd name="T8" fmla="*/ 668 w 675"/>
                <a:gd name="T9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5" h="265">
                  <a:moveTo>
                    <a:pt x="668" y="265"/>
                  </a:moveTo>
                  <a:lnTo>
                    <a:pt x="0" y="17"/>
                  </a:lnTo>
                  <a:lnTo>
                    <a:pt x="5" y="0"/>
                  </a:lnTo>
                  <a:lnTo>
                    <a:pt x="675" y="247"/>
                  </a:lnTo>
                  <a:lnTo>
                    <a:pt x="668" y="265"/>
                  </a:lnTo>
                  <a:close/>
                </a:path>
              </a:pathLst>
            </a:custGeom>
            <a:solidFill>
              <a:srgbClr val="9E97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15"/>
            <p:cNvSpPr/>
            <p:nvPr/>
          </p:nvSpPr>
          <p:spPr bwMode="auto">
            <a:xfrm>
              <a:off x="2023896" y="1878013"/>
              <a:ext cx="1074738" cy="420688"/>
            </a:xfrm>
            <a:custGeom>
              <a:avLst/>
              <a:gdLst>
                <a:gd name="T0" fmla="*/ 670 w 677"/>
                <a:gd name="T1" fmla="*/ 265 h 265"/>
                <a:gd name="T2" fmla="*/ 0 w 677"/>
                <a:gd name="T3" fmla="*/ 17 h 265"/>
                <a:gd name="T4" fmla="*/ 7 w 677"/>
                <a:gd name="T5" fmla="*/ 0 h 265"/>
                <a:gd name="T6" fmla="*/ 677 w 677"/>
                <a:gd name="T7" fmla="*/ 247 h 265"/>
                <a:gd name="T8" fmla="*/ 670 w 677"/>
                <a:gd name="T9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7" h="265">
                  <a:moveTo>
                    <a:pt x="670" y="265"/>
                  </a:moveTo>
                  <a:lnTo>
                    <a:pt x="0" y="17"/>
                  </a:lnTo>
                  <a:lnTo>
                    <a:pt x="7" y="0"/>
                  </a:lnTo>
                  <a:lnTo>
                    <a:pt x="677" y="247"/>
                  </a:lnTo>
                  <a:lnTo>
                    <a:pt x="670" y="265"/>
                  </a:lnTo>
                  <a:close/>
                </a:path>
              </a:pathLst>
            </a:custGeom>
            <a:solidFill>
              <a:srgbClr val="9E97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16"/>
            <p:cNvSpPr/>
            <p:nvPr/>
          </p:nvSpPr>
          <p:spPr bwMode="auto">
            <a:xfrm>
              <a:off x="1768309" y="2127251"/>
              <a:ext cx="1039813" cy="952500"/>
            </a:xfrm>
            <a:custGeom>
              <a:avLst/>
              <a:gdLst>
                <a:gd name="T0" fmla="*/ 655 w 655"/>
                <a:gd name="T1" fmla="*/ 593 h 600"/>
                <a:gd name="T2" fmla="*/ 623 w 655"/>
                <a:gd name="T3" fmla="*/ 555 h 600"/>
                <a:gd name="T4" fmla="*/ 619 w 655"/>
                <a:gd name="T5" fmla="*/ 567 h 600"/>
                <a:gd name="T6" fmla="*/ 29 w 655"/>
                <a:gd name="T7" fmla="*/ 349 h 600"/>
                <a:gd name="T8" fmla="*/ 141 w 655"/>
                <a:gd name="T9" fmla="*/ 44 h 600"/>
                <a:gd name="T10" fmla="*/ 154 w 655"/>
                <a:gd name="T11" fmla="*/ 49 h 600"/>
                <a:gd name="T12" fmla="*/ 145 w 655"/>
                <a:gd name="T13" fmla="*/ 0 h 600"/>
                <a:gd name="T14" fmla="*/ 107 w 655"/>
                <a:gd name="T15" fmla="*/ 32 h 600"/>
                <a:gd name="T16" fmla="*/ 120 w 655"/>
                <a:gd name="T17" fmla="*/ 36 h 600"/>
                <a:gd name="T18" fmla="*/ 0 w 655"/>
                <a:gd name="T19" fmla="*/ 363 h 600"/>
                <a:gd name="T20" fmla="*/ 0 w 655"/>
                <a:gd name="T21" fmla="*/ 363 h 600"/>
                <a:gd name="T22" fmla="*/ 611 w 655"/>
                <a:gd name="T23" fmla="*/ 588 h 600"/>
                <a:gd name="T24" fmla="*/ 606 w 655"/>
                <a:gd name="T25" fmla="*/ 600 h 600"/>
                <a:gd name="T26" fmla="*/ 655 w 655"/>
                <a:gd name="T27" fmla="*/ 593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55" h="600">
                  <a:moveTo>
                    <a:pt x="655" y="593"/>
                  </a:moveTo>
                  <a:lnTo>
                    <a:pt x="623" y="555"/>
                  </a:lnTo>
                  <a:lnTo>
                    <a:pt x="619" y="567"/>
                  </a:lnTo>
                  <a:lnTo>
                    <a:pt x="29" y="349"/>
                  </a:lnTo>
                  <a:lnTo>
                    <a:pt x="141" y="44"/>
                  </a:lnTo>
                  <a:lnTo>
                    <a:pt x="154" y="49"/>
                  </a:lnTo>
                  <a:lnTo>
                    <a:pt x="145" y="0"/>
                  </a:lnTo>
                  <a:lnTo>
                    <a:pt x="107" y="32"/>
                  </a:lnTo>
                  <a:lnTo>
                    <a:pt x="120" y="36"/>
                  </a:lnTo>
                  <a:lnTo>
                    <a:pt x="0" y="363"/>
                  </a:lnTo>
                  <a:lnTo>
                    <a:pt x="0" y="363"/>
                  </a:lnTo>
                  <a:lnTo>
                    <a:pt x="611" y="588"/>
                  </a:lnTo>
                  <a:lnTo>
                    <a:pt x="606" y="600"/>
                  </a:lnTo>
                  <a:lnTo>
                    <a:pt x="655" y="593"/>
                  </a:lnTo>
                  <a:close/>
                </a:path>
              </a:pathLst>
            </a:custGeom>
            <a:solidFill>
              <a:srgbClr val="9E97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17"/>
            <p:cNvSpPr/>
            <p:nvPr/>
          </p:nvSpPr>
          <p:spPr bwMode="auto">
            <a:xfrm>
              <a:off x="1866734" y="2430463"/>
              <a:ext cx="168275" cy="260350"/>
            </a:xfrm>
            <a:custGeom>
              <a:avLst/>
              <a:gdLst>
                <a:gd name="T0" fmla="*/ 53 w 106"/>
                <a:gd name="T1" fmla="*/ 164 h 164"/>
                <a:gd name="T2" fmla="*/ 0 w 106"/>
                <a:gd name="T3" fmla="*/ 145 h 164"/>
                <a:gd name="T4" fmla="*/ 54 w 106"/>
                <a:gd name="T5" fmla="*/ 0 h 164"/>
                <a:gd name="T6" fmla="*/ 106 w 106"/>
                <a:gd name="T7" fmla="*/ 18 h 164"/>
                <a:gd name="T8" fmla="*/ 53 w 106"/>
                <a:gd name="T9" fmla="*/ 16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64">
                  <a:moveTo>
                    <a:pt x="53" y="164"/>
                  </a:moveTo>
                  <a:lnTo>
                    <a:pt x="0" y="145"/>
                  </a:lnTo>
                  <a:lnTo>
                    <a:pt x="54" y="0"/>
                  </a:lnTo>
                  <a:lnTo>
                    <a:pt x="106" y="18"/>
                  </a:lnTo>
                  <a:lnTo>
                    <a:pt x="53" y="164"/>
                  </a:lnTo>
                  <a:close/>
                </a:path>
              </a:pathLst>
            </a:custGeom>
            <a:solidFill>
              <a:srgbClr val="E8B5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0" name="Freeform 18"/>
            <p:cNvSpPr/>
            <p:nvPr/>
          </p:nvSpPr>
          <p:spPr bwMode="auto">
            <a:xfrm>
              <a:off x="1996909" y="2427288"/>
              <a:ext cx="187325" cy="311150"/>
            </a:xfrm>
            <a:custGeom>
              <a:avLst/>
              <a:gdLst>
                <a:gd name="T0" fmla="*/ 53 w 118"/>
                <a:gd name="T1" fmla="*/ 196 h 196"/>
                <a:gd name="T2" fmla="*/ 0 w 118"/>
                <a:gd name="T3" fmla="*/ 177 h 196"/>
                <a:gd name="T4" fmla="*/ 66 w 118"/>
                <a:gd name="T5" fmla="*/ 0 h 196"/>
                <a:gd name="T6" fmla="*/ 118 w 118"/>
                <a:gd name="T7" fmla="*/ 19 h 196"/>
                <a:gd name="T8" fmla="*/ 53 w 118"/>
                <a:gd name="T9" fmla="*/ 196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196">
                  <a:moveTo>
                    <a:pt x="53" y="196"/>
                  </a:moveTo>
                  <a:lnTo>
                    <a:pt x="0" y="177"/>
                  </a:lnTo>
                  <a:lnTo>
                    <a:pt x="66" y="0"/>
                  </a:lnTo>
                  <a:lnTo>
                    <a:pt x="118" y="19"/>
                  </a:lnTo>
                  <a:lnTo>
                    <a:pt x="53" y="196"/>
                  </a:lnTo>
                  <a:close/>
                </a:path>
              </a:pathLst>
            </a:custGeom>
            <a:solidFill>
              <a:srgbClr val="E8B5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1" name="Freeform 19"/>
            <p:cNvSpPr/>
            <p:nvPr/>
          </p:nvSpPr>
          <p:spPr bwMode="auto">
            <a:xfrm>
              <a:off x="2128671" y="2430463"/>
              <a:ext cx="203200" cy="357188"/>
            </a:xfrm>
            <a:custGeom>
              <a:avLst/>
              <a:gdLst>
                <a:gd name="T0" fmla="*/ 52 w 128"/>
                <a:gd name="T1" fmla="*/ 225 h 225"/>
                <a:gd name="T2" fmla="*/ 0 w 128"/>
                <a:gd name="T3" fmla="*/ 205 h 225"/>
                <a:gd name="T4" fmla="*/ 76 w 128"/>
                <a:gd name="T5" fmla="*/ 0 h 225"/>
                <a:gd name="T6" fmla="*/ 128 w 128"/>
                <a:gd name="T7" fmla="*/ 19 h 225"/>
                <a:gd name="T8" fmla="*/ 52 w 128"/>
                <a:gd name="T9" fmla="*/ 225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225">
                  <a:moveTo>
                    <a:pt x="52" y="225"/>
                  </a:moveTo>
                  <a:lnTo>
                    <a:pt x="0" y="205"/>
                  </a:lnTo>
                  <a:lnTo>
                    <a:pt x="76" y="0"/>
                  </a:lnTo>
                  <a:lnTo>
                    <a:pt x="128" y="19"/>
                  </a:lnTo>
                  <a:lnTo>
                    <a:pt x="52" y="225"/>
                  </a:lnTo>
                  <a:close/>
                </a:path>
              </a:pathLst>
            </a:custGeom>
            <a:solidFill>
              <a:srgbClr val="E8B5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Freeform 20"/>
            <p:cNvSpPr/>
            <p:nvPr/>
          </p:nvSpPr>
          <p:spPr bwMode="auto">
            <a:xfrm>
              <a:off x="2260434" y="2382838"/>
              <a:ext cx="236538" cy="452438"/>
            </a:xfrm>
            <a:custGeom>
              <a:avLst/>
              <a:gdLst>
                <a:gd name="T0" fmla="*/ 51 w 149"/>
                <a:gd name="T1" fmla="*/ 285 h 285"/>
                <a:gd name="T2" fmla="*/ 0 w 149"/>
                <a:gd name="T3" fmla="*/ 265 h 285"/>
                <a:gd name="T4" fmla="*/ 97 w 149"/>
                <a:gd name="T5" fmla="*/ 0 h 285"/>
                <a:gd name="T6" fmla="*/ 149 w 149"/>
                <a:gd name="T7" fmla="*/ 19 h 285"/>
                <a:gd name="T8" fmla="*/ 51 w 149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285">
                  <a:moveTo>
                    <a:pt x="51" y="285"/>
                  </a:moveTo>
                  <a:lnTo>
                    <a:pt x="0" y="265"/>
                  </a:lnTo>
                  <a:lnTo>
                    <a:pt x="97" y="0"/>
                  </a:lnTo>
                  <a:lnTo>
                    <a:pt x="149" y="19"/>
                  </a:lnTo>
                  <a:lnTo>
                    <a:pt x="51" y="285"/>
                  </a:lnTo>
                  <a:close/>
                </a:path>
              </a:pathLst>
            </a:custGeom>
            <a:solidFill>
              <a:srgbClr val="E8B5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3" name="Freeform 21"/>
            <p:cNvSpPr/>
            <p:nvPr/>
          </p:nvSpPr>
          <p:spPr bwMode="auto">
            <a:xfrm>
              <a:off x="2650959" y="2449513"/>
              <a:ext cx="266700" cy="530225"/>
            </a:xfrm>
            <a:custGeom>
              <a:avLst/>
              <a:gdLst>
                <a:gd name="T0" fmla="*/ 52 w 168"/>
                <a:gd name="T1" fmla="*/ 334 h 334"/>
                <a:gd name="T2" fmla="*/ 0 w 168"/>
                <a:gd name="T3" fmla="*/ 314 h 334"/>
                <a:gd name="T4" fmla="*/ 116 w 168"/>
                <a:gd name="T5" fmla="*/ 0 h 334"/>
                <a:gd name="T6" fmla="*/ 168 w 168"/>
                <a:gd name="T7" fmla="*/ 19 h 334"/>
                <a:gd name="T8" fmla="*/ 52 w 168"/>
                <a:gd name="T9" fmla="*/ 334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8" h="334">
                  <a:moveTo>
                    <a:pt x="52" y="334"/>
                  </a:moveTo>
                  <a:lnTo>
                    <a:pt x="0" y="314"/>
                  </a:lnTo>
                  <a:lnTo>
                    <a:pt x="116" y="0"/>
                  </a:lnTo>
                  <a:lnTo>
                    <a:pt x="168" y="19"/>
                  </a:lnTo>
                  <a:lnTo>
                    <a:pt x="52" y="334"/>
                  </a:lnTo>
                  <a:close/>
                </a:path>
              </a:pathLst>
            </a:custGeom>
            <a:solidFill>
              <a:srgbClr val="E8B5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22"/>
            <p:cNvSpPr/>
            <p:nvPr/>
          </p:nvSpPr>
          <p:spPr bwMode="auto">
            <a:xfrm>
              <a:off x="2520784" y="2516188"/>
              <a:ext cx="225425" cy="415925"/>
            </a:xfrm>
            <a:custGeom>
              <a:avLst/>
              <a:gdLst>
                <a:gd name="T0" fmla="*/ 52 w 142"/>
                <a:gd name="T1" fmla="*/ 262 h 262"/>
                <a:gd name="T2" fmla="*/ 0 w 142"/>
                <a:gd name="T3" fmla="*/ 242 h 262"/>
                <a:gd name="T4" fmla="*/ 90 w 142"/>
                <a:gd name="T5" fmla="*/ 0 h 262"/>
                <a:gd name="T6" fmla="*/ 142 w 142"/>
                <a:gd name="T7" fmla="*/ 19 h 262"/>
                <a:gd name="T8" fmla="*/ 52 w 142"/>
                <a:gd name="T9" fmla="*/ 262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" h="262">
                  <a:moveTo>
                    <a:pt x="52" y="262"/>
                  </a:moveTo>
                  <a:lnTo>
                    <a:pt x="0" y="242"/>
                  </a:lnTo>
                  <a:lnTo>
                    <a:pt x="90" y="0"/>
                  </a:lnTo>
                  <a:lnTo>
                    <a:pt x="142" y="19"/>
                  </a:lnTo>
                  <a:lnTo>
                    <a:pt x="52" y="262"/>
                  </a:lnTo>
                  <a:close/>
                </a:path>
              </a:pathLst>
            </a:custGeom>
            <a:solidFill>
              <a:srgbClr val="E8B5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23"/>
            <p:cNvSpPr/>
            <p:nvPr/>
          </p:nvSpPr>
          <p:spPr bwMode="auto">
            <a:xfrm>
              <a:off x="2390609" y="2508251"/>
              <a:ext cx="209550" cy="374650"/>
            </a:xfrm>
            <a:custGeom>
              <a:avLst/>
              <a:gdLst>
                <a:gd name="T0" fmla="*/ 52 w 132"/>
                <a:gd name="T1" fmla="*/ 236 h 236"/>
                <a:gd name="T2" fmla="*/ 0 w 132"/>
                <a:gd name="T3" fmla="*/ 217 h 236"/>
                <a:gd name="T4" fmla="*/ 80 w 132"/>
                <a:gd name="T5" fmla="*/ 0 h 236"/>
                <a:gd name="T6" fmla="*/ 132 w 132"/>
                <a:gd name="T7" fmla="*/ 19 h 236"/>
                <a:gd name="T8" fmla="*/ 52 w 132"/>
                <a:gd name="T9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236">
                  <a:moveTo>
                    <a:pt x="52" y="236"/>
                  </a:moveTo>
                  <a:lnTo>
                    <a:pt x="0" y="217"/>
                  </a:lnTo>
                  <a:lnTo>
                    <a:pt x="80" y="0"/>
                  </a:lnTo>
                  <a:lnTo>
                    <a:pt x="132" y="19"/>
                  </a:lnTo>
                  <a:lnTo>
                    <a:pt x="52" y="236"/>
                  </a:lnTo>
                  <a:close/>
                </a:path>
              </a:pathLst>
            </a:custGeom>
            <a:solidFill>
              <a:srgbClr val="E8B5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08" name="组合 107"/>
          <p:cNvGrpSpPr/>
          <p:nvPr/>
        </p:nvGrpSpPr>
        <p:grpSpPr>
          <a:xfrm>
            <a:off x="2781451" y="974726"/>
            <a:ext cx="2590801" cy="2287588"/>
            <a:chOff x="2995613" y="1050926"/>
            <a:chExt cx="2590801" cy="2287588"/>
          </a:xfrm>
        </p:grpSpPr>
        <p:sp>
          <p:nvSpPr>
            <p:cNvPr id="26" name="Freeform 24"/>
            <p:cNvSpPr/>
            <p:nvPr/>
          </p:nvSpPr>
          <p:spPr bwMode="auto">
            <a:xfrm>
              <a:off x="3575051" y="1301751"/>
              <a:ext cx="309563" cy="244475"/>
            </a:xfrm>
            <a:custGeom>
              <a:avLst/>
              <a:gdLst>
                <a:gd name="T0" fmla="*/ 189 w 200"/>
                <a:gd name="T1" fmla="*/ 116 h 158"/>
                <a:gd name="T2" fmla="*/ 145 w 200"/>
                <a:gd name="T3" fmla="*/ 155 h 158"/>
                <a:gd name="T4" fmla="*/ 35 w 200"/>
                <a:gd name="T5" fmla="*/ 137 h 158"/>
                <a:gd name="T6" fmla="*/ 4 w 200"/>
                <a:gd name="T7" fmla="*/ 87 h 158"/>
                <a:gd name="T8" fmla="*/ 11 w 200"/>
                <a:gd name="T9" fmla="*/ 42 h 158"/>
                <a:gd name="T10" fmla="*/ 55 w 200"/>
                <a:gd name="T11" fmla="*/ 4 h 158"/>
                <a:gd name="T12" fmla="*/ 166 w 200"/>
                <a:gd name="T13" fmla="*/ 21 h 158"/>
                <a:gd name="T14" fmla="*/ 196 w 200"/>
                <a:gd name="T15" fmla="*/ 71 h 158"/>
                <a:gd name="T16" fmla="*/ 189 w 200"/>
                <a:gd name="T17" fmla="*/ 116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0" h="158">
                  <a:moveTo>
                    <a:pt x="189" y="116"/>
                  </a:moveTo>
                  <a:cubicBezTo>
                    <a:pt x="185" y="140"/>
                    <a:pt x="166" y="158"/>
                    <a:pt x="145" y="155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14" y="134"/>
                    <a:pt x="0" y="112"/>
                    <a:pt x="4" y="87"/>
                  </a:cubicBezTo>
                  <a:cubicBezTo>
                    <a:pt x="11" y="42"/>
                    <a:pt x="11" y="42"/>
                    <a:pt x="11" y="42"/>
                  </a:cubicBezTo>
                  <a:cubicBezTo>
                    <a:pt x="15" y="18"/>
                    <a:pt x="35" y="0"/>
                    <a:pt x="55" y="4"/>
                  </a:cubicBezTo>
                  <a:cubicBezTo>
                    <a:pt x="166" y="21"/>
                    <a:pt x="166" y="21"/>
                    <a:pt x="166" y="21"/>
                  </a:cubicBezTo>
                  <a:cubicBezTo>
                    <a:pt x="186" y="24"/>
                    <a:pt x="200" y="46"/>
                    <a:pt x="196" y="71"/>
                  </a:cubicBezTo>
                  <a:lnTo>
                    <a:pt x="189" y="116"/>
                  </a:lnTo>
                  <a:close/>
                </a:path>
              </a:pathLst>
            </a:custGeom>
            <a:solidFill>
              <a:srgbClr val="C997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25"/>
            <p:cNvSpPr/>
            <p:nvPr/>
          </p:nvSpPr>
          <p:spPr bwMode="auto">
            <a:xfrm>
              <a:off x="4940301" y="1514476"/>
              <a:ext cx="311150" cy="242888"/>
            </a:xfrm>
            <a:custGeom>
              <a:avLst/>
              <a:gdLst>
                <a:gd name="T0" fmla="*/ 189 w 200"/>
                <a:gd name="T1" fmla="*/ 115 h 157"/>
                <a:gd name="T2" fmla="*/ 144 w 200"/>
                <a:gd name="T3" fmla="*/ 154 h 157"/>
                <a:gd name="T4" fmla="*/ 34 w 200"/>
                <a:gd name="T5" fmla="*/ 137 h 157"/>
                <a:gd name="T6" fmla="*/ 4 w 200"/>
                <a:gd name="T7" fmla="*/ 87 h 157"/>
                <a:gd name="T8" fmla="*/ 11 w 200"/>
                <a:gd name="T9" fmla="*/ 42 h 157"/>
                <a:gd name="T10" fmla="*/ 55 w 200"/>
                <a:gd name="T11" fmla="*/ 3 h 157"/>
                <a:gd name="T12" fmla="*/ 165 w 200"/>
                <a:gd name="T13" fmla="*/ 20 h 157"/>
                <a:gd name="T14" fmla="*/ 196 w 200"/>
                <a:gd name="T15" fmla="*/ 71 h 157"/>
                <a:gd name="T16" fmla="*/ 189 w 200"/>
                <a:gd name="T17" fmla="*/ 115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00" h="157">
                  <a:moveTo>
                    <a:pt x="189" y="115"/>
                  </a:moveTo>
                  <a:cubicBezTo>
                    <a:pt x="185" y="140"/>
                    <a:pt x="165" y="157"/>
                    <a:pt x="144" y="154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14" y="134"/>
                    <a:pt x="0" y="111"/>
                    <a:pt x="4" y="87"/>
                  </a:cubicBezTo>
                  <a:cubicBezTo>
                    <a:pt x="11" y="42"/>
                    <a:pt x="11" y="42"/>
                    <a:pt x="11" y="42"/>
                  </a:cubicBezTo>
                  <a:cubicBezTo>
                    <a:pt x="14" y="17"/>
                    <a:pt x="34" y="0"/>
                    <a:pt x="55" y="3"/>
                  </a:cubicBezTo>
                  <a:cubicBezTo>
                    <a:pt x="165" y="20"/>
                    <a:pt x="165" y="20"/>
                    <a:pt x="165" y="20"/>
                  </a:cubicBezTo>
                  <a:cubicBezTo>
                    <a:pt x="186" y="23"/>
                    <a:pt x="200" y="46"/>
                    <a:pt x="196" y="71"/>
                  </a:cubicBezTo>
                  <a:lnTo>
                    <a:pt x="189" y="115"/>
                  </a:lnTo>
                  <a:close/>
                </a:path>
              </a:pathLst>
            </a:custGeom>
            <a:solidFill>
              <a:srgbClr val="C997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26"/>
            <p:cNvSpPr/>
            <p:nvPr/>
          </p:nvSpPr>
          <p:spPr bwMode="auto">
            <a:xfrm>
              <a:off x="2995613" y="1292226"/>
              <a:ext cx="2590800" cy="2046288"/>
            </a:xfrm>
            <a:custGeom>
              <a:avLst/>
              <a:gdLst>
                <a:gd name="T0" fmla="*/ 1520 w 1669"/>
                <a:gd name="T1" fmla="*/ 1230 h 1318"/>
                <a:gd name="T2" fmla="*/ 1411 w 1669"/>
                <a:gd name="T3" fmla="*/ 1310 h 1318"/>
                <a:gd name="T4" fmla="*/ 87 w 1669"/>
                <a:gd name="T5" fmla="*/ 1104 h 1318"/>
                <a:gd name="T6" fmla="*/ 8 w 1669"/>
                <a:gd name="T7" fmla="*/ 995 h 1318"/>
                <a:gd name="T8" fmla="*/ 149 w 1669"/>
                <a:gd name="T9" fmla="*/ 88 h 1318"/>
                <a:gd name="T10" fmla="*/ 257 w 1669"/>
                <a:gd name="T11" fmla="*/ 8 h 1318"/>
                <a:gd name="T12" fmla="*/ 1581 w 1669"/>
                <a:gd name="T13" fmla="*/ 214 h 1318"/>
                <a:gd name="T14" fmla="*/ 1661 w 1669"/>
                <a:gd name="T15" fmla="*/ 323 h 1318"/>
                <a:gd name="T16" fmla="*/ 1520 w 1669"/>
                <a:gd name="T17" fmla="*/ 1230 h 1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69" h="1318">
                  <a:moveTo>
                    <a:pt x="1520" y="1230"/>
                  </a:moveTo>
                  <a:cubicBezTo>
                    <a:pt x="1512" y="1282"/>
                    <a:pt x="1463" y="1318"/>
                    <a:pt x="1411" y="1310"/>
                  </a:cubicBezTo>
                  <a:cubicBezTo>
                    <a:pt x="87" y="1104"/>
                    <a:pt x="87" y="1104"/>
                    <a:pt x="87" y="1104"/>
                  </a:cubicBezTo>
                  <a:cubicBezTo>
                    <a:pt x="35" y="1096"/>
                    <a:pt x="0" y="1047"/>
                    <a:pt x="8" y="995"/>
                  </a:cubicBezTo>
                  <a:cubicBezTo>
                    <a:pt x="149" y="88"/>
                    <a:pt x="149" y="88"/>
                    <a:pt x="149" y="88"/>
                  </a:cubicBezTo>
                  <a:cubicBezTo>
                    <a:pt x="157" y="36"/>
                    <a:pt x="205" y="0"/>
                    <a:pt x="257" y="8"/>
                  </a:cubicBezTo>
                  <a:cubicBezTo>
                    <a:pt x="1581" y="214"/>
                    <a:pt x="1581" y="214"/>
                    <a:pt x="1581" y="214"/>
                  </a:cubicBezTo>
                  <a:cubicBezTo>
                    <a:pt x="1634" y="222"/>
                    <a:pt x="1669" y="271"/>
                    <a:pt x="1661" y="323"/>
                  </a:cubicBezTo>
                  <a:lnTo>
                    <a:pt x="1520" y="1230"/>
                  </a:lnTo>
                  <a:close/>
                </a:path>
              </a:pathLst>
            </a:custGeom>
            <a:solidFill>
              <a:srgbClr val="775C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Freeform 27"/>
            <p:cNvSpPr/>
            <p:nvPr/>
          </p:nvSpPr>
          <p:spPr bwMode="auto">
            <a:xfrm>
              <a:off x="3105151" y="2068513"/>
              <a:ext cx="2370138" cy="565150"/>
            </a:xfrm>
            <a:custGeom>
              <a:avLst/>
              <a:gdLst>
                <a:gd name="T0" fmla="*/ 1418 w 1527"/>
                <a:gd name="T1" fmla="*/ 314 h 364"/>
                <a:gd name="T2" fmla="*/ 94 w 1527"/>
                <a:gd name="T3" fmla="*/ 108 h 364"/>
                <a:gd name="T4" fmla="*/ 15 w 1527"/>
                <a:gd name="T5" fmla="*/ 0 h 364"/>
                <a:gd name="T6" fmla="*/ 8 w 1527"/>
                <a:gd name="T7" fmla="*/ 42 h 364"/>
                <a:gd name="T8" fmla="*/ 88 w 1527"/>
                <a:gd name="T9" fmla="*/ 151 h 364"/>
                <a:gd name="T10" fmla="*/ 1412 w 1527"/>
                <a:gd name="T11" fmla="*/ 356 h 364"/>
                <a:gd name="T12" fmla="*/ 1521 w 1527"/>
                <a:gd name="T13" fmla="*/ 277 h 364"/>
                <a:gd name="T14" fmla="*/ 1527 w 1527"/>
                <a:gd name="T15" fmla="*/ 234 h 364"/>
                <a:gd name="T16" fmla="*/ 1418 w 1527"/>
                <a:gd name="T17" fmla="*/ 314 h 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27" h="364">
                  <a:moveTo>
                    <a:pt x="1418" y="314"/>
                  </a:moveTo>
                  <a:cubicBezTo>
                    <a:pt x="94" y="108"/>
                    <a:pt x="94" y="108"/>
                    <a:pt x="94" y="108"/>
                  </a:cubicBezTo>
                  <a:cubicBezTo>
                    <a:pt x="42" y="100"/>
                    <a:pt x="7" y="52"/>
                    <a:pt x="15" y="0"/>
                  </a:cubicBezTo>
                  <a:cubicBezTo>
                    <a:pt x="8" y="42"/>
                    <a:pt x="8" y="42"/>
                    <a:pt x="8" y="42"/>
                  </a:cubicBezTo>
                  <a:cubicBezTo>
                    <a:pt x="0" y="94"/>
                    <a:pt x="36" y="142"/>
                    <a:pt x="88" y="151"/>
                  </a:cubicBezTo>
                  <a:cubicBezTo>
                    <a:pt x="1412" y="356"/>
                    <a:pt x="1412" y="356"/>
                    <a:pt x="1412" y="356"/>
                  </a:cubicBezTo>
                  <a:cubicBezTo>
                    <a:pt x="1464" y="364"/>
                    <a:pt x="1513" y="329"/>
                    <a:pt x="1521" y="277"/>
                  </a:cubicBezTo>
                  <a:cubicBezTo>
                    <a:pt x="1527" y="234"/>
                    <a:pt x="1527" y="234"/>
                    <a:pt x="1527" y="234"/>
                  </a:cubicBezTo>
                  <a:cubicBezTo>
                    <a:pt x="1519" y="286"/>
                    <a:pt x="1470" y="322"/>
                    <a:pt x="1418" y="314"/>
                  </a:cubicBezTo>
                  <a:close/>
                </a:path>
              </a:pathLst>
            </a:custGeom>
            <a:solidFill>
              <a:srgbClr val="5441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28"/>
            <p:cNvSpPr/>
            <p:nvPr/>
          </p:nvSpPr>
          <p:spPr bwMode="auto">
            <a:xfrm>
              <a:off x="3683001" y="1050926"/>
              <a:ext cx="1517650" cy="528638"/>
            </a:xfrm>
            <a:custGeom>
              <a:avLst/>
              <a:gdLst>
                <a:gd name="T0" fmla="*/ 953 w 978"/>
                <a:gd name="T1" fmla="*/ 341 h 341"/>
                <a:gd name="T2" fmla="*/ 884 w 978"/>
                <a:gd name="T3" fmla="*/ 330 h 341"/>
                <a:gd name="T4" fmla="*/ 902 w 978"/>
                <a:gd name="T5" fmla="*/ 211 h 341"/>
                <a:gd name="T6" fmla="*/ 894 w 978"/>
                <a:gd name="T7" fmla="*/ 200 h 341"/>
                <a:gd name="T8" fmla="*/ 99 w 978"/>
                <a:gd name="T9" fmla="*/ 77 h 341"/>
                <a:gd name="T10" fmla="*/ 88 w 978"/>
                <a:gd name="T11" fmla="*/ 85 h 341"/>
                <a:gd name="T12" fmla="*/ 69 w 978"/>
                <a:gd name="T13" fmla="*/ 204 h 341"/>
                <a:gd name="T14" fmla="*/ 0 w 978"/>
                <a:gd name="T15" fmla="*/ 193 h 341"/>
                <a:gd name="T16" fmla="*/ 18 w 978"/>
                <a:gd name="T17" fmla="*/ 74 h 341"/>
                <a:gd name="T18" fmla="*/ 110 w 978"/>
                <a:gd name="T19" fmla="*/ 7 h 341"/>
                <a:gd name="T20" fmla="*/ 905 w 978"/>
                <a:gd name="T21" fmla="*/ 131 h 341"/>
                <a:gd name="T22" fmla="*/ 972 w 978"/>
                <a:gd name="T23" fmla="*/ 222 h 341"/>
                <a:gd name="T24" fmla="*/ 953 w 978"/>
                <a:gd name="T25" fmla="*/ 341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78" h="341">
                  <a:moveTo>
                    <a:pt x="953" y="341"/>
                  </a:moveTo>
                  <a:cubicBezTo>
                    <a:pt x="884" y="330"/>
                    <a:pt x="884" y="330"/>
                    <a:pt x="884" y="330"/>
                  </a:cubicBezTo>
                  <a:cubicBezTo>
                    <a:pt x="902" y="211"/>
                    <a:pt x="902" y="211"/>
                    <a:pt x="902" y="211"/>
                  </a:cubicBezTo>
                  <a:cubicBezTo>
                    <a:pt x="903" y="206"/>
                    <a:pt x="899" y="201"/>
                    <a:pt x="894" y="200"/>
                  </a:cubicBezTo>
                  <a:cubicBezTo>
                    <a:pt x="99" y="77"/>
                    <a:pt x="99" y="77"/>
                    <a:pt x="99" y="77"/>
                  </a:cubicBezTo>
                  <a:cubicBezTo>
                    <a:pt x="94" y="76"/>
                    <a:pt x="89" y="79"/>
                    <a:pt x="88" y="85"/>
                  </a:cubicBezTo>
                  <a:cubicBezTo>
                    <a:pt x="69" y="204"/>
                    <a:pt x="69" y="204"/>
                    <a:pt x="69" y="204"/>
                  </a:cubicBezTo>
                  <a:cubicBezTo>
                    <a:pt x="0" y="193"/>
                    <a:pt x="0" y="193"/>
                    <a:pt x="0" y="193"/>
                  </a:cubicBezTo>
                  <a:cubicBezTo>
                    <a:pt x="18" y="74"/>
                    <a:pt x="18" y="74"/>
                    <a:pt x="18" y="74"/>
                  </a:cubicBezTo>
                  <a:cubicBezTo>
                    <a:pt x="25" y="30"/>
                    <a:pt x="66" y="0"/>
                    <a:pt x="110" y="7"/>
                  </a:cubicBezTo>
                  <a:cubicBezTo>
                    <a:pt x="905" y="131"/>
                    <a:pt x="905" y="131"/>
                    <a:pt x="905" y="131"/>
                  </a:cubicBezTo>
                  <a:cubicBezTo>
                    <a:pt x="948" y="137"/>
                    <a:pt x="978" y="178"/>
                    <a:pt x="972" y="222"/>
                  </a:cubicBezTo>
                  <a:lnTo>
                    <a:pt x="953" y="341"/>
                  </a:lnTo>
                  <a:close/>
                </a:path>
              </a:pathLst>
            </a:custGeom>
            <a:solidFill>
              <a:srgbClr val="C997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29"/>
            <p:cNvSpPr/>
            <p:nvPr/>
          </p:nvSpPr>
          <p:spPr bwMode="auto">
            <a:xfrm>
              <a:off x="3111501" y="1292226"/>
              <a:ext cx="2474913" cy="1306513"/>
            </a:xfrm>
            <a:custGeom>
              <a:avLst/>
              <a:gdLst>
                <a:gd name="T0" fmla="*/ 1507 w 1595"/>
                <a:gd name="T1" fmla="*/ 214 h 842"/>
                <a:gd name="T2" fmla="*/ 183 w 1595"/>
                <a:gd name="T3" fmla="*/ 8 h 842"/>
                <a:gd name="T4" fmla="*/ 75 w 1595"/>
                <a:gd name="T5" fmla="*/ 88 h 842"/>
                <a:gd name="T6" fmla="*/ 8 w 1595"/>
                <a:gd name="T7" fmla="*/ 519 h 842"/>
                <a:gd name="T8" fmla="*/ 87 w 1595"/>
                <a:gd name="T9" fmla="*/ 628 h 842"/>
                <a:gd name="T10" fmla="*/ 1411 w 1595"/>
                <a:gd name="T11" fmla="*/ 834 h 842"/>
                <a:gd name="T12" fmla="*/ 1520 w 1595"/>
                <a:gd name="T13" fmla="*/ 754 h 842"/>
                <a:gd name="T14" fmla="*/ 1587 w 1595"/>
                <a:gd name="T15" fmla="*/ 323 h 842"/>
                <a:gd name="T16" fmla="*/ 1507 w 1595"/>
                <a:gd name="T17" fmla="*/ 214 h 8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95" h="842">
                  <a:moveTo>
                    <a:pt x="1507" y="214"/>
                  </a:moveTo>
                  <a:cubicBezTo>
                    <a:pt x="183" y="8"/>
                    <a:pt x="183" y="8"/>
                    <a:pt x="183" y="8"/>
                  </a:cubicBezTo>
                  <a:cubicBezTo>
                    <a:pt x="131" y="0"/>
                    <a:pt x="83" y="36"/>
                    <a:pt x="75" y="88"/>
                  </a:cubicBezTo>
                  <a:cubicBezTo>
                    <a:pt x="8" y="519"/>
                    <a:pt x="8" y="519"/>
                    <a:pt x="8" y="519"/>
                  </a:cubicBezTo>
                  <a:cubicBezTo>
                    <a:pt x="0" y="571"/>
                    <a:pt x="35" y="620"/>
                    <a:pt x="87" y="628"/>
                  </a:cubicBezTo>
                  <a:cubicBezTo>
                    <a:pt x="1411" y="834"/>
                    <a:pt x="1411" y="834"/>
                    <a:pt x="1411" y="834"/>
                  </a:cubicBezTo>
                  <a:cubicBezTo>
                    <a:pt x="1463" y="842"/>
                    <a:pt x="1512" y="806"/>
                    <a:pt x="1520" y="754"/>
                  </a:cubicBezTo>
                  <a:cubicBezTo>
                    <a:pt x="1587" y="323"/>
                    <a:pt x="1587" y="323"/>
                    <a:pt x="1587" y="323"/>
                  </a:cubicBezTo>
                  <a:cubicBezTo>
                    <a:pt x="1595" y="271"/>
                    <a:pt x="1560" y="222"/>
                    <a:pt x="1507" y="214"/>
                  </a:cubicBezTo>
                  <a:close/>
                </a:path>
              </a:pathLst>
            </a:custGeom>
            <a:solidFill>
              <a:srgbClr val="A472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30"/>
            <p:cNvSpPr/>
            <p:nvPr/>
          </p:nvSpPr>
          <p:spPr bwMode="auto">
            <a:xfrm>
              <a:off x="3994151" y="2281238"/>
              <a:ext cx="546100" cy="373063"/>
            </a:xfrm>
            <a:custGeom>
              <a:avLst/>
              <a:gdLst>
                <a:gd name="T0" fmla="*/ 332 w 352"/>
                <a:gd name="T1" fmla="*/ 199 h 240"/>
                <a:gd name="T2" fmla="*/ 280 w 352"/>
                <a:gd name="T3" fmla="*/ 237 h 240"/>
                <a:gd name="T4" fmla="*/ 42 w 352"/>
                <a:gd name="T5" fmla="*/ 200 h 240"/>
                <a:gd name="T6" fmla="*/ 4 w 352"/>
                <a:gd name="T7" fmla="*/ 148 h 240"/>
                <a:gd name="T8" fmla="*/ 21 w 352"/>
                <a:gd name="T9" fmla="*/ 41 h 240"/>
                <a:gd name="T10" fmla="*/ 72 w 352"/>
                <a:gd name="T11" fmla="*/ 4 h 240"/>
                <a:gd name="T12" fmla="*/ 310 w 352"/>
                <a:gd name="T13" fmla="*/ 41 h 240"/>
                <a:gd name="T14" fmla="*/ 348 w 352"/>
                <a:gd name="T15" fmla="*/ 92 h 240"/>
                <a:gd name="T16" fmla="*/ 332 w 352"/>
                <a:gd name="T17" fmla="*/ 199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2" h="240">
                  <a:moveTo>
                    <a:pt x="332" y="199"/>
                  </a:moveTo>
                  <a:cubicBezTo>
                    <a:pt x="328" y="223"/>
                    <a:pt x="305" y="240"/>
                    <a:pt x="280" y="237"/>
                  </a:cubicBezTo>
                  <a:cubicBezTo>
                    <a:pt x="42" y="200"/>
                    <a:pt x="42" y="200"/>
                    <a:pt x="42" y="200"/>
                  </a:cubicBezTo>
                  <a:cubicBezTo>
                    <a:pt x="17" y="196"/>
                    <a:pt x="0" y="173"/>
                    <a:pt x="4" y="148"/>
                  </a:cubicBezTo>
                  <a:cubicBezTo>
                    <a:pt x="21" y="41"/>
                    <a:pt x="21" y="41"/>
                    <a:pt x="21" y="41"/>
                  </a:cubicBezTo>
                  <a:cubicBezTo>
                    <a:pt x="25" y="17"/>
                    <a:pt x="48" y="0"/>
                    <a:pt x="72" y="4"/>
                  </a:cubicBezTo>
                  <a:cubicBezTo>
                    <a:pt x="310" y="41"/>
                    <a:pt x="310" y="41"/>
                    <a:pt x="310" y="41"/>
                  </a:cubicBezTo>
                  <a:cubicBezTo>
                    <a:pt x="335" y="44"/>
                    <a:pt x="352" y="68"/>
                    <a:pt x="348" y="92"/>
                  </a:cubicBezTo>
                  <a:lnTo>
                    <a:pt x="332" y="199"/>
                  </a:lnTo>
                  <a:close/>
                </a:path>
              </a:pathLst>
            </a:custGeom>
            <a:solidFill>
              <a:srgbClr val="C997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20" name="组合 119"/>
          <p:cNvGrpSpPr/>
          <p:nvPr/>
        </p:nvGrpSpPr>
        <p:grpSpPr>
          <a:xfrm>
            <a:off x="2285516" y="2892108"/>
            <a:ext cx="2476500" cy="2873375"/>
            <a:chOff x="2496971" y="2967038"/>
            <a:chExt cx="2476500" cy="2873375"/>
          </a:xfrm>
        </p:grpSpPr>
        <p:sp>
          <p:nvSpPr>
            <p:cNvPr id="33" name="Freeform 31"/>
            <p:cNvSpPr/>
            <p:nvPr/>
          </p:nvSpPr>
          <p:spPr bwMode="auto">
            <a:xfrm>
              <a:off x="2496971" y="2967038"/>
              <a:ext cx="2476500" cy="2873375"/>
            </a:xfrm>
            <a:custGeom>
              <a:avLst/>
              <a:gdLst>
                <a:gd name="T0" fmla="*/ 1590 w 1596"/>
                <a:gd name="T1" fmla="*/ 1447 h 1851"/>
                <a:gd name="T2" fmla="*/ 1565 w 1596"/>
                <a:gd name="T3" fmla="*/ 1497 h 1851"/>
                <a:gd name="T4" fmla="*/ 533 w 1596"/>
                <a:gd name="T5" fmla="*/ 1844 h 1851"/>
                <a:gd name="T6" fmla="*/ 483 w 1596"/>
                <a:gd name="T7" fmla="*/ 1820 h 1851"/>
                <a:gd name="T8" fmla="*/ 7 w 1596"/>
                <a:gd name="T9" fmla="*/ 404 h 1851"/>
                <a:gd name="T10" fmla="*/ 31 w 1596"/>
                <a:gd name="T11" fmla="*/ 355 h 1851"/>
                <a:gd name="T12" fmla="*/ 1064 w 1596"/>
                <a:gd name="T13" fmla="*/ 7 h 1851"/>
                <a:gd name="T14" fmla="*/ 1113 w 1596"/>
                <a:gd name="T15" fmla="*/ 32 h 1851"/>
                <a:gd name="T16" fmla="*/ 1590 w 1596"/>
                <a:gd name="T17" fmla="*/ 1447 h 1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96" h="1851">
                  <a:moveTo>
                    <a:pt x="1590" y="1447"/>
                  </a:moveTo>
                  <a:cubicBezTo>
                    <a:pt x="1596" y="1468"/>
                    <a:pt x="1585" y="1490"/>
                    <a:pt x="1565" y="1497"/>
                  </a:cubicBezTo>
                  <a:cubicBezTo>
                    <a:pt x="533" y="1844"/>
                    <a:pt x="533" y="1844"/>
                    <a:pt x="533" y="1844"/>
                  </a:cubicBezTo>
                  <a:cubicBezTo>
                    <a:pt x="512" y="1851"/>
                    <a:pt x="490" y="1840"/>
                    <a:pt x="483" y="1820"/>
                  </a:cubicBezTo>
                  <a:cubicBezTo>
                    <a:pt x="7" y="404"/>
                    <a:pt x="7" y="404"/>
                    <a:pt x="7" y="404"/>
                  </a:cubicBezTo>
                  <a:cubicBezTo>
                    <a:pt x="0" y="384"/>
                    <a:pt x="11" y="362"/>
                    <a:pt x="31" y="355"/>
                  </a:cubicBezTo>
                  <a:cubicBezTo>
                    <a:pt x="1064" y="7"/>
                    <a:pt x="1064" y="7"/>
                    <a:pt x="1064" y="7"/>
                  </a:cubicBezTo>
                  <a:cubicBezTo>
                    <a:pt x="1084" y="0"/>
                    <a:pt x="1106" y="11"/>
                    <a:pt x="1113" y="32"/>
                  </a:cubicBezTo>
                  <a:lnTo>
                    <a:pt x="1590" y="1447"/>
                  </a:lnTo>
                  <a:close/>
                </a:path>
              </a:pathLst>
            </a:custGeom>
            <a:solidFill>
              <a:srgbClr val="D1A6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32"/>
            <p:cNvSpPr/>
            <p:nvPr/>
          </p:nvSpPr>
          <p:spPr bwMode="auto">
            <a:xfrm>
              <a:off x="2657309" y="3151188"/>
              <a:ext cx="2157413" cy="2503488"/>
            </a:xfrm>
            <a:custGeom>
              <a:avLst/>
              <a:gdLst>
                <a:gd name="T0" fmla="*/ 1359 w 1359"/>
                <a:gd name="T1" fmla="*/ 1264 h 1577"/>
                <a:gd name="T2" fmla="*/ 425 w 1359"/>
                <a:gd name="T3" fmla="*/ 1577 h 1577"/>
                <a:gd name="T4" fmla="*/ 0 w 1359"/>
                <a:gd name="T5" fmla="*/ 315 h 1577"/>
                <a:gd name="T6" fmla="*/ 934 w 1359"/>
                <a:gd name="T7" fmla="*/ 0 h 1577"/>
                <a:gd name="T8" fmla="*/ 1359 w 1359"/>
                <a:gd name="T9" fmla="*/ 1264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9" h="1577">
                  <a:moveTo>
                    <a:pt x="1359" y="1264"/>
                  </a:moveTo>
                  <a:lnTo>
                    <a:pt x="425" y="1577"/>
                  </a:lnTo>
                  <a:lnTo>
                    <a:pt x="0" y="315"/>
                  </a:lnTo>
                  <a:lnTo>
                    <a:pt x="934" y="0"/>
                  </a:lnTo>
                  <a:lnTo>
                    <a:pt x="1359" y="1264"/>
                  </a:lnTo>
                  <a:close/>
                </a:path>
              </a:pathLst>
            </a:custGeom>
            <a:solidFill>
              <a:srgbClr val="F7F4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Freeform 33"/>
            <p:cNvSpPr>
              <a:spLocks noEditPoints="1"/>
            </p:cNvSpPr>
            <p:nvPr/>
          </p:nvSpPr>
          <p:spPr bwMode="auto">
            <a:xfrm>
              <a:off x="2820821" y="3027363"/>
              <a:ext cx="1074738" cy="627063"/>
            </a:xfrm>
            <a:custGeom>
              <a:avLst/>
              <a:gdLst>
                <a:gd name="T0" fmla="*/ 624 w 693"/>
                <a:gd name="T1" fmla="*/ 7 h 404"/>
                <a:gd name="T2" fmla="*/ 31 w 693"/>
                <a:gd name="T3" fmla="*/ 206 h 404"/>
                <a:gd name="T4" fmla="*/ 7 w 693"/>
                <a:gd name="T5" fmla="*/ 256 h 404"/>
                <a:gd name="T6" fmla="*/ 19 w 693"/>
                <a:gd name="T7" fmla="*/ 293 h 404"/>
                <a:gd name="T8" fmla="*/ 68 w 693"/>
                <a:gd name="T9" fmla="*/ 317 h 404"/>
                <a:gd name="T10" fmla="*/ 69 w 693"/>
                <a:gd name="T11" fmla="*/ 317 h 404"/>
                <a:gd name="T12" fmla="*/ 85 w 693"/>
                <a:gd name="T13" fmla="*/ 365 h 404"/>
                <a:gd name="T14" fmla="*/ 145 w 693"/>
                <a:gd name="T15" fmla="*/ 395 h 404"/>
                <a:gd name="T16" fmla="*/ 647 w 693"/>
                <a:gd name="T17" fmla="*/ 226 h 404"/>
                <a:gd name="T18" fmla="*/ 677 w 693"/>
                <a:gd name="T19" fmla="*/ 166 h 404"/>
                <a:gd name="T20" fmla="*/ 661 w 693"/>
                <a:gd name="T21" fmla="*/ 118 h 404"/>
                <a:gd name="T22" fmla="*/ 661 w 693"/>
                <a:gd name="T23" fmla="*/ 118 h 404"/>
                <a:gd name="T24" fmla="*/ 686 w 693"/>
                <a:gd name="T25" fmla="*/ 68 h 404"/>
                <a:gd name="T26" fmla="*/ 673 w 693"/>
                <a:gd name="T27" fmla="*/ 31 h 404"/>
                <a:gd name="T28" fmla="*/ 624 w 693"/>
                <a:gd name="T29" fmla="*/ 7 h 404"/>
                <a:gd name="T30" fmla="*/ 653 w 693"/>
                <a:gd name="T31" fmla="*/ 174 h 404"/>
                <a:gd name="T32" fmla="*/ 639 w 693"/>
                <a:gd name="T33" fmla="*/ 202 h 404"/>
                <a:gd name="T34" fmla="*/ 137 w 693"/>
                <a:gd name="T35" fmla="*/ 371 h 404"/>
                <a:gd name="T36" fmla="*/ 110 w 693"/>
                <a:gd name="T37" fmla="*/ 357 h 404"/>
                <a:gd name="T38" fmla="*/ 93 w 693"/>
                <a:gd name="T39" fmla="*/ 309 h 404"/>
                <a:gd name="T40" fmla="*/ 636 w 693"/>
                <a:gd name="T41" fmla="*/ 126 h 404"/>
                <a:gd name="T42" fmla="*/ 653 w 693"/>
                <a:gd name="T43" fmla="*/ 174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93" h="404">
                  <a:moveTo>
                    <a:pt x="624" y="7"/>
                  </a:moveTo>
                  <a:cubicBezTo>
                    <a:pt x="31" y="206"/>
                    <a:pt x="31" y="206"/>
                    <a:pt x="31" y="206"/>
                  </a:cubicBezTo>
                  <a:cubicBezTo>
                    <a:pt x="11" y="213"/>
                    <a:pt x="0" y="235"/>
                    <a:pt x="7" y="256"/>
                  </a:cubicBezTo>
                  <a:cubicBezTo>
                    <a:pt x="19" y="293"/>
                    <a:pt x="19" y="293"/>
                    <a:pt x="19" y="293"/>
                  </a:cubicBezTo>
                  <a:cubicBezTo>
                    <a:pt x="26" y="313"/>
                    <a:pt x="48" y="324"/>
                    <a:pt x="68" y="317"/>
                  </a:cubicBezTo>
                  <a:cubicBezTo>
                    <a:pt x="69" y="317"/>
                    <a:pt x="69" y="317"/>
                    <a:pt x="69" y="317"/>
                  </a:cubicBezTo>
                  <a:cubicBezTo>
                    <a:pt x="85" y="365"/>
                    <a:pt x="85" y="365"/>
                    <a:pt x="85" y="365"/>
                  </a:cubicBezTo>
                  <a:cubicBezTo>
                    <a:pt x="93" y="390"/>
                    <a:pt x="120" y="404"/>
                    <a:pt x="145" y="395"/>
                  </a:cubicBezTo>
                  <a:cubicBezTo>
                    <a:pt x="647" y="226"/>
                    <a:pt x="647" y="226"/>
                    <a:pt x="647" y="226"/>
                  </a:cubicBezTo>
                  <a:cubicBezTo>
                    <a:pt x="672" y="218"/>
                    <a:pt x="686" y="191"/>
                    <a:pt x="677" y="166"/>
                  </a:cubicBezTo>
                  <a:cubicBezTo>
                    <a:pt x="661" y="118"/>
                    <a:pt x="661" y="118"/>
                    <a:pt x="661" y="118"/>
                  </a:cubicBezTo>
                  <a:cubicBezTo>
                    <a:pt x="661" y="118"/>
                    <a:pt x="661" y="118"/>
                    <a:pt x="661" y="118"/>
                  </a:cubicBezTo>
                  <a:cubicBezTo>
                    <a:pt x="682" y="111"/>
                    <a:pt x="693" y="89"/>
                    <a:pt x="686" y="68"/>
                  </a:cubicBezTo>
                  <a:cubicBezTo>
                    <a:pt x="673" y="31"/>
                    <a:pt x="673" y="31"/>
                    <a:pt x="673" y="31"/>
                  </a:cubicBezTo>
                  <a:cubicBezTo>
                    <a:pt x="667" y="11"/>
                    <a:pt x="645" y="0"/>
                    <a:pt x="624" y="7"/>
                  </a:cubicBezTo>
                  <a:close/>
                  <a:moveTo>
                    <a:pt x="653" y="174"/>
                  </a:moveTo>
                  <a:cubicBezTo>
                    <a:pt x="656" y="186"/>
                    <a:pt x="650" y="198"/>
                    <a:pt x="639" y="202"/>
                  </a:cubicBezTo>
                  <a:cubicBezTo>
                    <a:pt x="137" y="371"/>
                    <a:pt x="137" y="371"/>
                    <a:pt x="137" y="371"/>
                  </a:cubicBezTo>
                  <a:cubicBezTo>
                    <a:pt x="126" y="374"/>
                    <a:pt x="113" y="368"/>
                    <a:pt x="110" y="357"/>
                  </a:cubicBezTo>
                  <a:cubicBezTo>
                    <a:pt x="93" y="309"/>
                    <a:pt x="93" y="309"/>
                    <a:pt x="93" y="309"/>
                  </a:cubicBezTo>
                  <a:cubicBezTo>
                    <a:pt x="636" y="126"/>
                    <a:pt x="636" y="126"/>
                    <a:pt x="636" y="126"/>
                  </a:cubicBezTo>
                  <a:lnTo>
                    <a:pt x="653" y="174"/>
                  </a:lnTo>
                  <a:close/>
                </a:path>
              </a:pathLst>
            </a:custGeom>
            <a:solidFill>
              <a:srgbClr val="595B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Freeform 34"/>
            <p:cNvSpPr/>
            <p:nvPr/>
          </p:nvSpPr>
          <p:spPr bwMode="auto">
            <a:xfrm>
              <a:off x="3501859" y="3602038"/>
              <a:ext cx="811213" cy="811213"/>
            </a:xfrm>
            <a:custGeom>
              <a:avLst/>
              <a:gdLst>
                <a:gd name="T0" fmla="*/ 482 w 523"/>
                <a:gd name="T1" fmla="*/ 187 h 523"/>
                <a:gd name="T2" fmla="*/ 336 w 523"/>
                <a:gd name="T3" fmla="*/ 482 h 523"/>
                <a:gd name="T4" fmla="*/ 41 w 523"/>
                <a:gd name="T5" fmla="*/ 336 h 523"/>
                <a:gd name="T6" fmla="*/ 188 w 523"/>
                <a:gd name="T7" fmla="*/ 41 h 523"/>
                <a:gd name="T8" fmla="*/ 482 w 523"/>
                <a:gd name="T9" fmla="*/ 187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3" h="523">
                  <a:moveTo>
                    <a:pt x="482" y="187"/>
                  </a:moveTo>
                  <a:cubicBezTo>
                    <a:pt x="523" y="309"/>
                    <a:pt x="458" y="441"/>
                    <a:pt x="336" y="482"/>
                  </a:cubicBezTo>
                  <a:cubicBezTo>
                    <a:pt x="214" y="523"/>
                    <a:pt x="82" y="457"/>
                    <a:pt x="41" y="336"/>
                  </a:cubicBezTo>
                  <a:cubicBezTo>
                    <a:pt x="0" y="214"/>
                    <a:pt x="66" y="82"/>
                    <a:pt x="188" y="41"/>
                  </a:cubicBezTo>
                  <a:cubicBezTo>
                    <a:pt x="309" y="0"/>
                    <a:pt x="441" y="65"/>
                    <a:pt x="482" y="187"/>
                  </a:cubicBez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7" name="Freeform 35"/>
            <p:cNvSpPr/>
            <p:nvPr/>
          </p:nvSpPr>
          <p:spPr bwMode="auto">
            <a:xfrm>
              <a:off x="3579646" y="4006851"/>
              <a:ext cx="328613" cy="361950"/>
            </a:xfrm>
            <a:custGeom>
              <a:avLst/>
              <a:gdLst>
                <a:gd name="T0" fmla="*/ 0 w 212"/>
                <a:gd name="T1" fmla="*/ 96 h 233"/>
                <a:gd name="T2" fmla="*/ 203 w 212"/>
                <a:gd name="T3" fmla="*/ 233 h 233"/>
                <a:gd name="T4" fmla="*/ 212 w 212"/>
                <a:gd name="T5" fmla="*/ 0 h 233"/>
                <a:gd name="T6" fmla="*/ 0 w 212"/>
                <a:gd name="T7" fmla="*/ 96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2" h="233">
                  <a:moveTo>
                    <a:pt x="0" y="96"/>
                  </a:moveTo>
                  <a:cubicBezTo>
                    <a:pt x="37" y="178"/>
                    <a:pt x="117" y="230"/>
                    <a:pt x="203" y="233"/>
                  </a:cubicBezTo>
                  <a:cubicBezTo>
                    <a:pt x="212" y="0"/>
                    <a:pt x="212" y="0"/>
                    <a:pt x="212" y="0"/>
                  </a:cubicBezTo>
                  <a:lnTo>
                    <a:pt x="0" y="96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Freeform 36"/>
            <p:cNvSpPr/>
            <p:nvPr/>
          </p:nvSpPr>
          <p:spPr bwMode="auto">
            <a:xfrm>
              <a:off x="3509796" y="3689351"/>
              <a:ext cx="398463" cy="466725"/>
            </a:xfrm>
            <a:custGeom>
              <a:avLst/>
              <a:gdLst>
                <a:gd name="T0" fmla="*/ 148 w 257"/>
                <a:gd name="T1" fmla="*/ 0 h 301"/>
                <a:gd name="T2" fmla="*/ 36 w 257"/>
                <a:gd name="T3" fmla="*/ 280 h 301"/>
                <a:gd name="T4" fmla="*/ 45 w 257"/>
                <a:gd name="T5" fmla="*/ 301 h 301"/>
                <a:gd name="T6" fmla="*/ 257 w 257"/>
                <a:gd name="T7" fmla="*/ 205 h 301"/>
                <a:gd name="T8" fmla="*/ 148 w 257"/>
                <a:gd name="T9" fmla="*/ 0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7" h="301">
                  <a:moveTo>
                    <a:pt x="148" y="0"/>
                  </a:moveTo>
                  <a:cubicBezTo>
                    <a:pt x="49" y="52"/>
                    <a:pt x="0" y="170"/>
                    <a:pt x="36" y="280"/>
                  </a:cubicBezTo>
                  <a:cubicBezTo>
                    <a:pt x="39" y="287"/>
                    <a:pt x="42" y="294"/>
                    <a:pt x="45" y="301"/>
                  </a:cubicBezTo>
                  <a:cubicBezTo>
                    <a:pt x="257" y="205"/>
                    <a:pt x="257" y="205"/>
                    <a:pt x="257" y="205"/>
                  </a:cubicBezTo>
                  <a:lnTo>
                    <a:pt x="148" y="0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9" name="Freeform 37"/>
            <p:cNvSpPr/>
            <p:nvPr/>
          </p:nvSpPr>
          <p:spPr bwMode="auto">
            <a:xfrm>
              <a:off x="2920834" y="3895726"/>
              <a:ext cx="501650" cy="190500"/>
            </a:xfrm>
            <a:custGeom>
              <a:avLst/>
              <a:gdLst>
                <a:gd name="T0" fmla="*/ 316 w 316"/>
                <a:gd name="T1" fmla="*/ 15 h 120"/>
                <a:gd name="T2" fmla="*/ 5 w 316"/>
                <a:gd name="T3" fmla="*/ 120 h 120"/>
                <a:gd name="T4" fmla="*/ 0 w 316"/>
                <a:gd name="T5" fmla="*/ 104 h 120"/>
                <a:gd name="T6" fmla="*/ 311 w 316"/>
                <a:gd name="T7" fmla="*/ 0 h 120"/>
                <a:gd name="T8" fmla="*/ 316 w 316"/>
                <a:gd name="T9" fmla="*/ 1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5"/>
                  </a:moveTo>
                  <a:lnTo>
                    <a:pt x="5" y="120"/>
                  </a:lnTo>
                  <a:lnTo>
                    <a:pt x="0" y="104"/>
                  </a:lnTo>
                  <a:lnTo>
                    <a:pt x="311" y="0"/>
                  </a:lnTo>
                  <a:lnTo>
                    <a:pt x="316" y="15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0" name="Freeform 38"/>
            <p:cNvSpPr/>
            <p:nvPr/>
          </p:nvSpPr>
          <p:spPr bwMode="auto">
            <a:xfrm>
              <a:off x="2881146" y="3776663"/>
              <a:ext cx="509588" cy="219075"/>
            </a:xfrm>
            <a:custGeom>
              <a:avLst/>
              <a:gdLst>
                <a:gd name="T0" fmla="*/ 321 w 321"/>
                <a:gd name="T1" fmla="*/ 34 h 138"/>
                <a:gd name="T2" fmla="*/ 11 w 321"/>
                <a:gd name="T3" fmla="*/ 138 h 138"/>
                <a:gd name="T4" fmla="*/ 0 w 321"/>
                <a:gd name="T5" fmla="*/ 105 h 138"/>
                <a:gd name="T6" fmla="*/ 311 w 321"/>
                <a:gd name="T7" fmla="*/ 0 h 138"/>
                <a:gd name="T8" fmla="*/ 321 w 321"/>
                <a:gd name="T9" fmla="*/ 3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1" h="138">
                  <a:moveTo>
                    <a:pt x="321" y="34"/>
                  </a:moveTo>
                  <a:lnTo>
                    <a:pt x="11" y="138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21" y="34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Freeform 39"/>
            <p:cNvSpPr/>
            <p:nvPr/>
          </p:nvSpPr>
          <p:spPr bwMode="auto">
            <a:xfrm>
              <a:off x="2941471" y="3956051"/>
              <a:ext cx="501650" cy="190500"/>
            </a:xfrm>
            <a:custGeom>
              <a:avLst/>
              <a:gdLst>
                <a:gd name="T0" fmla="*/ 316 w 316"/>
                <a:gd name="T1" fmla="*/ 16 h 120"/>
                <a:gd name="T2" fmla="*/ 5 w 316"/>
                <a:gd name="T3" fmla="*/ 120 h 120"/>
                <a:gd name="T4" fmla="*/ 0 w 316"/>
                <a:gd name="T5" fmla="*/ 105 h 120"/>
                <a:gd name="T6" fmla="*/ 311 w 316"/>
                <a:gd name="T7" fmla="*/ 0 h 120"/>
                <a:gd name="T8" fmla="*/ 316 w 316"/>
                <a:gd name="T9" fmla="*/ 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6"/>
                  </a:moveTo>
                  <a:lnTo>
                    <a:pt x="5" y="120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" name="Freeform 40"/>
            <p:cNvSpPr/>
            <p:nvPr/>
          </p:nvSpPr>
          <p:spPr bwMode="auto">
            <a:xfrm>
              <a:off x="2960521" y="4016376"/>
              <a:ext cx="501650" cy="190500"/>
            </a:xfrm>
            <a:custGeom>
              <a:avLst/>
              <a:gdLst>
                <a:gd name="T0" fmla="*/ 316 w 316"/>
                <a:gd name="T1" fmla="*/ 16 h 120"/>
                <a:gd name="T2" fmla="*/ 5 w 316"/>
                <a:gd name="T3" fmla="*/ 120 h 120"/>
                <a:gd name="T4" fmla="*/ 0 w 316"/>
                <a:gd name="T5" fmla="*/ 105 h 120"/>
                <a:gd name="T6" fmla="*/ 311 w 316"/>
                <a:gd name="T7" fmla="*/ 0 h 120"/>
                <a:gd name="T8" fmla="*/ 316 w 316"/>
                <a:gd name="T9" fmla="*/ 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6"/>
                  </a:moveTo>
                  <a:lnTo>
                    <a:pt x="5" y="120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Freeform 41"/>
            <p:cNvSpPr/>
            <p:nvPr/>
          </p:nvSpPr>
          <p:spPr bwMode="auto">
            <a:xfrm>
              <a:off x="2981159" y="4076701"/>
              <a:ext cx="501650" cy="190500"/>
            </a:xfrm>
            <a:custGeom>
              <a:avLst/>
              <a:gdLst>
                <a:gd name="T0" fmla="*/ 316 w 316"/>
                <a:gd name="T1" fmla="*/ 16 h 120"/>
                <a:gd name="T2" fmla="*/ 5 w 316"/>
                <a:gd name="T3" fmla="*/ 120 h 120"/>
                <a:gd name="T4" fmla="*/ 0 w 316"/>
                <a:gd name="T5" fmla="*/ 105 h 120"/>
                <a:gd name="T6" fmla="*/ 311 w 316"/>
                <a:gd name="T7" fmla="*/ 0 h 120"/>
                <a:gd name="T8" fmla="*/ 316 w 316"/>
                <a:gd name="T9" fmla="*/ 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6"/>
                  </a:moveTo>
                  <a:lnTo>
                    <a:pt x="5" y="120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" name="Freeform 42"/>
            <p:cNvSpPr/>
            <p:nvPr/>
          </p:nvSpPr>
          <p:spPr bwMode="auto">
            <a:xfrm>
              <a:off x="3001796" y="4137026"/>
              <a:ext cx="501650" cy="192088"/>
            </a:xfrm>
            <a:custGeom>
              <a:avLst/>
              <a:gdLst>
                <a:gd name="T0" fmla="*/ 316 w 316"/>
                <a:gd name="T1" fmla="*/ 16 h 121"/>
                <a:gd name="T2" fmla="*/ 6 w 316"/>
                <a:gd name="T3" fmla="*/ 121 h 121"/>
                <a:gd name="T4" fmla="*/ 0 w 316"/>
                <a:gd name="T5" fmla="*/ 105 h 121"/>
                <a:gd name="T6" fmla="*/ 311 w 316"/>
                <a:gd name="T7" fmla="*/ 0 h 121"/>
                <a:gd name="T8" fmla="*/ 316 w 316"/>
                <a:gd name="T9" fmla="*/ 16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1">
                  <a:moveTo>
                    <a:pt x="316" y="16"/>
                  </a:moveTo>
                  <a:lnTo>
                    <a:pt x="6" y="121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5" name="Freeform 43"/>
            <p:cNvSpPr/>
            <p:nvPr/>
          </p:nvSpPr>
          <p:spPr bwMode="auto">
            <a:xfrm>
              <a:off x="3022434" y="4197351"/>
              <a:ext cx="501650" cy="192088"/>
            </a:xfrm>
            <a:custGeom>
              <a:avLst/>
              <a:gdLst>
                <a:gd name="T0" fmla="*/ 316 w 316"/>
                <a:gd name="T1" fmla="*/ 16 h 121"/>
                <a:gd name="T2" fmla="*/ 5 w 316"/>
                <a:gd name="T3" fmla="*/ 121 h 121"/>
                <a:gd name="T4" fmla="*/ 0 w 316"/>
                <a:gd name="T5" fmla="*/ 105 h 121"/>
                <a:gd name="T6" fmla="*/ 311 w 316"/>
                <a:gd name="T7" fmla="*/ 0 h 121"/>
                <a:gd name="T8" fmla="*/ 316 w 316"/>
                <a:gd name="T9" fmla="*/ 16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1">
                  <a:moveTo>
                    <a:pt x="316" y="16"/>
                  </a:moveTo>
                  <a:lnTo>
                    <a:pt x="5" y="121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6" name="Freeform 44"/>
            <p:cNvSpPr/>
            <p:nvPr/>
          </p:nvSpPr>
          <p:spPr bwMode="auto">
            <a:xfrm>
              <a:off x="3041484" y="4259263"/>
              <a:ext cx="503238" cy="190500"/>
            </a:xfrm>
            <a:custGeom>
              <a:avLst/>
              <a:gdLst>
                <a:gd name="T0" fmla="*/ 317 w 317"/>
                <a:gd name="T1" fmla="*/ 15 h 120"/>
                <a:gd name="T2" fmla="*/ 6 w 317"/>
                <a:gd name="T3" fmla="*/ 120 h 120"/>
                <a:gd name="T4" fmla="*/ 0 w 317"/>
                <a:gd name="T5" fmla="*/ 104 h 120"/>
                <a:gd name="T6" fmla="*/ 311 w 317"/>
                <a:gd name="T7" fmla="*/ 0 h 120"/>
                <a:gd name="T8" fmla="*/ 317 w 317"/>
                <a:gd name="T9" fmla="*/ 1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7" h="120">
                  <a:moveTo>
                    <a:pt x="317" y="15"/>
                  </a:moveTo>
                  <a:lnTo>
                    <a:pt x="6" y="120"/>
                  </a:lnTo>
                  <a:lnTo>
                    <a:pt x="0" y="104"/>
                  </a:lnTo>
                  <a:lnTo>
                    <a:pt x="311" y="0"/>
                  </a:lnTo>
                  <a:lnTo>
                    <a:pt x="317" y="15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Freeform 45"/>
            <p:cNvSpPr/>
            <p:nvPr/>
          </p:nvSpPr>
          <p:spPr bwMode="auto">
            <a:xfrm>
              <a:off x="3063709" y="4319588"/>
              <a:ext cx="501650" cy="190500"/>
            </a:xfrm>
            <a:custGeom>
              <a:avLst/>
              <a:gdLst>
                <a:gd name="T0" fmla="*/ 316 w 316"/>
                <a:gd name="T1" fmla="*/ 15 h 120"/>
                <a:gd name="T2" fmla="*/ 5 w 316"/>
                <a:gd name="T3" fmla="*/ 120 h 120"/>
                <a:gd name="T4" fmla="*/ 0 w 316"/>
                <a:gd name="T5" fmla="*/ 104 h 120"/>
                <a:gd name="T6" fmla="*/ 311 w 316"/>
                <a:gd name="T7" fmla="*/ 0 h 120"/>
                <a:gd name="T8" fmla="*/ 316 w 316"/>
                <a:gd name="T9" fmla="*/ 1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5"/>
                  </a:moveTo>
                  <a:lnTo>
                    <a:pt x="5" y="120"/>
                  </a:lnTo>
                  <a:lnTo>
                    <a:pt x="0" y="104"/>
                  </a:lnTo>
                  <a:lnTo>
                    <a:pt x="311" y="0"/>
                  </a:lnTo>
                  <a:lnTo>
                    <a:pt x="316" y="15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Freeform 46"/>
            <p:cNvSpPr/>
            <p:nvPr/>
          </p:nvSpPr>
          <p:spPr bwMode="auto">
            <a:xfrm>
              <a:off x="3084346" y="4379913"/>
              <a:ext cx="500063" cy="190500"/>
            </a:xfrm>
            <a:custGeom>
              <a:avLst/>
              <a:gdLst>
                <a:gd name="T0" fmla="*/ 315 w 315"/>
                <a:gd name="T1" fmla="*/ 15 h 120"/>
                <a:gd name="T2" fmla="*/ 5 w 315"/>
                <a:gd name="T3" fmla="*/ 120 h 120"/>
                <a:gd name="T4" fmla="*/ 0 w 315"/>
                <a:gd name="T5" fmla="*/ 104 h 120"/>
                <a:gd name="T6" fmla="*/ 311 w 315"/>
                <a:gd name="T7" fmla="*/ 0 h 120"/>
                <a:gd name="T8" fmla="*/ 315 w 315"/>
                <a:gd name="T9" fmla="*/ 1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5" h="120">
                  <a:moveTo>
                    <a:pt x="315" y="15"/>
                  </a:moveTo>
                  <a:lnTo>
                    <a:pt x="5" y="120"/>
                  </a:lnTo>
                  <a:lnTo>
                    <a:pt x="0" y="104"/>
                  </a:lnTo>
                  <a:lnTo>
                    <a:pt x="311" y="0"/>
                  </a:lnTo>
                  <a:lnTo>
                    <a:pt x="315" y="15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47"/>
            <p:cNvSpPr/>
            <p:nvPr/>
          </p:nvSpPr>
          <p:spPr bwMode="auto">
            <a:xfrm>
              <a:off x="3103396" y="4440238"/>
              <a:ext cx="501650" cy="190500"/>
            </a:xfrm>
            <a:custGeom>
              <a:avLst/>
              <a:gdLst>
                <a:gd name="T0" fmla="*/ 316 w 316"/>
                <a:gd name="T1" fmla="*/ 16 h 120"/>
                <a:gd name="T2" fmla="*/ 5 w 316"/>
                <a:gd name="T3" fmla="*/ 120 h 120"/>
                <a:gd name="T4" fmla="*/ 0 w 316"/>
                <a:gd name="T5" fmla="*/ 105 h 120"/>
                <a:gd name="T6" fmla="*/ 311 w 316"/>
                <a:gd name="T7" fmla="*/ 0 h 120"/>
                <a:gd name="T8" fmla="*/ 316 w 316"/>
                <a:gd name="T9" fmla="*/ 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6"/>
                  </a:moveTo>
                  <a:lnTo>
                    <a:pt x="5" y="120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48"/>
            <p:cNvSpPr/>
            <p:nvPr/>
          </p:nvSpPr>
          <p:spPr bwMode="auto">
            <a:xfrm>
              <a:off x="3555834" y="3579813"/>
              <a:ext cx="98425" cy="47625"/>
            </a:xfrm>
            <a:custGeom>
              <a:avLst/>
              <a:gdLst>
                <a:gd name="T0" fmla="*/ 62 w 62"/>
                <a:gd name="T1" fmla="*/ 10 h 30"/>
                <a:gd name="T2" fmla="*/ 3 w 62"/>
                <a:gd name="T3" fmla="*/ 30 h 30"/>
                <a:gd name="T4" fmla="*/ 0 w 62"/>
                <a:gd name="T5" fmla="*/ 20 h 30"/>
                <a:gd name="T6" fmla="*/ 59 w 62"/>
                <a:gd name="T7" fmla="*/ 0 h 30"/>
                <a:gd name="T8" fmla="*/ 62 w 62"/>
                <a:gd name="T9" fmla="*/ 1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30">
                  <a:moveTo>
                    <a:pt x="62" y="10"/>
                  </a:moveTo>
                  <a:lnTo>
                    <a:pt x="3" y="30"/>
                  </a:lnTo>
                  <a:lnTo>
                    <a:pt x="0" y="20"/>
                  </a:lnTo>
                  <a:lnTo>
                    <a:pt x="59" y="0"/>
                  </a:lnTo>
                  <a:lnTo>
                    <a:pt x="62" y="10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1" name="Freeform 49"/>
            <p:cNvSpPr/>
            <p:nvPr/>
          </p:nvSpPr>
          <p:spPr bwMode="auto">
            <a:xfrm>
              <a:off x="3505034" y="3600451"/>
              <a:ext cx="42863" cy="42863"/>
            </a:xfrm>
            <a:custGeom>
              <a:avLst/>
              <a:gdLst>
                <a:gd name="T0" fmla="*/ 27 w 27"/>
                <a:gd name="T1" fmla="*/ 21 h 27"/>
                <a:gd name="T2" fmla="*/ 7 w 27"/>
                <a:gd name="T3" fmla="*/ 27 h 27"/>
                <a:gd name="T4" fmla="*/ 0 w 27"/>
                <a:gd name="T5" fmla="*/ 7 h 27"/>
                <a:gd name="T6" fmla="*/ 20 w 27"/>
                <a:gd name="T7" fmla="*/ 0 h 27"/>
                <a:gd name="T8" fmla="*/ 27 w 27"/>
                <a:gd name="T9" fmla="*/ 2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7">
                  <a:moveTo>
                    <a:pt x="27" y="21"/>
                  </a:moveTo>
                  <a:lnTo>
                    <a:pt x="7" y="27"/>
                  </a:lnTo>
                  <a:lnTo>
                    <a:pt x="0" y="7"/>
                  </a:lnTo>
                  <a:lnTo>
                    <a:pt x="20" y="0"/>
                  </a:lnTo>
                  <a:lnTo>
                    <a:pt x="27" y="21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2" name="Freeform 50"/>
            <p:cNvSpPr/>
            <p:nvPr/>
          </p:nvSpPr>
          <p:spPr bwMode="auto">
            <a:xfrm>
              <a:off x="3727284" y="3522663"/>
              <a:ext cx="98425" cy="44450"/>
            </a:xfrm>
            <a:custGeom>
              <a:avLst/>
              <a:gdLst>
                <a:gd name="T0" fmla="*/ 62 w 62"/>
                <a:gd name="T1" fmla="*/ 9 h 28"/>
                <a:gd name="T2" fmla="*/ 3 w 62"/>
                <a:gd name="T3" fmla="*/ 28 h 28"/>
                <a:gd name="T4" fmla="*/ 0 w 62"/>
                <a:gd name="T5" fmla="*/ 20 h 28"/>
                <a:gd name="T6" fmla="*/ 59 w 62"/>
                <a:gd name="T7" fmla="*/ 0 h 28"/>
                <a:gd name="T8" fmla="*/ 62 w 62"/>
                <a:gd name="T9" fmla="*/ 9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28">
                  <a:moveTo>
                    <a:pt x="62" y="9"/>
                  </a:moveTo>
                  <a:lnTo>
                    <a:pt x="3" y="28"/>
                  </a:lnTo>
                  <a:lnTo>
                    <a:pt x="0" y="20"/>
                  </a:lnTo>
                  <a:lnTo>
                    <a:pt x="59" y="0"/>
                  </a:lnTo>
                  <a:lnTo>
                    <a:pt x="62" y="9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3" name="Freeform 51"/>
            <p:cNvSpPr/>
            <p:nvPr/>
          </p:nvSpPr>
          <p:spPr bwMode="auto">
            <a:xfrm>
              <a:off x="3678071" y="3541713"/>
              <a:ext cx="44450" cy="42863"/>
            </a:xfrm>
            <a:custGeom>
              <a:avLst/>
              <a:gdLst>
                <a:gd name="T0" fmla="*/ 28 w 28"/>
                <a:gd name="T1" fmla="*/ 20 h 27"/>
                <a:gd name="T2" fmla="*/ 7 w 28"/>
                <a:gd name="T3" fmla="*/ 27 h 27"/>
                <a:gd name="T4" fmla="*/ 0 w 28"/>
                <a:gd name="T5" fmla="*/ 7 h 27"/>
                <a:gd name="T6" fmla="*/ 21 w 28"/>
                <a:gd name="T7" fmla="*/ 0 h 27"/>
                <a:gd name="T8" fmla="*/ 28 w 28"/>
                <a:gd name="T9" fmla="*/ 2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27">
                  <a:moveTo>
                    <a:pt x="28" y="20"/>
                  </a:moveTo>
                  <a:lnTo>
                    <a:pt x="7" y="27"/>
                  </a:lnTo>
                  <a:lnTo>
                    <a:pt x="0" y="7"/>
                  </a:lnTo>
                  <a:lnTo>
                    <a:pt x="21" y="0"/>
                  </a:lnTo>
                  <a:lnTo>
                    <a:pt x="28" y="20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4" name="Freeform 52"/>
            <p:cNvSpPr/>
            <p:nvPr/>
          </p:nvSpPr>
          <p:spPr bwMode="auto">
            <a:xfrm>
              <a:off x="3900321" y="3463926"/>
              <a:ext cx="100013" cy="46038"/>
            </a:xfrm>
            <a:custGeom>
              <a:avLst/>
              <a:gdLst>
                <a:gd name="T0" fmla="*/ 63 w 63"/>
                <a:gd name="T1" fmla="*/ 10 h 29"/>
                <a:gd name="T2" fmla="*/ 3 w 63"/>
                <a:gd name="T3" fmla="*/ 29 h 29"/>
                <a:gd name="T4" fmla="*/ 0 w 63"/>
                <a:gd name="T5" fmla="*/ 20 h 29"/>
                <a:gd name="T6" fmla="*/ 60 w 63"/>
                <a:gd name="T7" fmla="*/ 0 h 29"/>
                <a:gd name="T8" fmla="*/ 63 w 63"/>
                <a:gd name="T9" fmla="*/ 1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29">
                  <a:moveTo>
                    <a:pt x="63" y="10"/>
                  </a:moveTo>
                  <a:lnTo>
                    <a:pt x="3" y="29"/>
                  </a:lnTo>
                  <a:lnTo>
                    <a:pt x="0" y="20"/>
                  </a:lnTo>
                  <a:lnTo>
                    <a:pt x="60" y="0"/>
                  </a:lnTo>
                  <a:lnTo>
                    <a:pt x="63" y="10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5" name="Freeform 53"/>
            <p:cNvSpPr/>
            <p:nvPr/>
          </p:nvSpPr>
          <p:spPr bwMode="auto">
            <a:xfrm>
              <a:off x="3851109" y="3484563"/>
              <a:ext cx="42863" cy="42863"/>
            </a:xfrm>
            <a:custGeom>
              <a:avLst/>
              <a:gdLst>
                <a:gd name="T0" fmla="*/ 27 w 27"/>
                <a:gd name="T1" fmla="*/ 20 h 27"/>
                <a:gd name="T2" fmla="*/ 7 w 27"/>
                <a:gd name="T3" fmla="*/ 27 h 27"/>
                <a:gd name="T4" fmla="*/ 0 w 27"/>
                <a:gd name="T5" fmla="*/ 7 h 27"/>
                <a:gd name="T6" fmla="*/ 20 w 27"/>
                <a:gd name="T7" fmla="*/ 0 h 27"/>
                <a:gd name="T8" fmla="*/ 27 w 27"/>
                <a:gd name="T9" fmla="*/ 2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7">
                  <a:moveTo>
                    <a:pt x="27" y="20"/>
                  </a:moveTo>
                  <a:lnTo>
                    <a:pt x="7" y="27"/>
                  </a:lnTo>
                  <a:lnTo>
                    <a:pt x="0" y="7"/>
                  </a:lnTo>
                  <a:lnTo>
                    <a:pt x="20" y="0"/>
                  </a:lnTo>
                  <a:lnTo>
                    <a:pt x="27" y="20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6" name="Freeform 54"/>
            <p:cNvSpPr/>
            <p:nvPr/>
          </p:nvSpPr>
          <p:spPr bwMode="auto">
            <a:xfrm>
              <a:off x="3351046" y="4960938"/>
              <a:ext cx="174625" cy="385763"/>
            </a:xfrm>
            <a:custGeom>
              <a:avLst/>
              <a:gdLst>
                <a:gd name="T0" fmla="*/ 110 w 110"/>
                <a:gd name="T1" fmla="*/ 232 h 243"/>
                <a:gd name="T2" fmla="*/ 78 w 110"/>
                <a:gd name="T3" fmla="*/ 243 h 243"/>
                <a:gd name="T4" fmla="*/ 0 w 110"/>
                <a:gd name="T5" fmla="*/ 11 h 243"/>
                <a:gd name="T6" fmla="*/ 32 w 110"/>
                <a:gd name="T7" fmla="*/ 0 h 243"/>
                <a:gd name="T8" fmla="*/ 110 w 110"/>
                <a:gd name="T9" fmla="*/ 232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0" h="243">
                  <a:moveTo>
                    <a:pt x="110" y="232"/>
                  </a:moveTo>
                  <a:lnTo>
                    <a:pt x="78" y="243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110" y="232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7" name="Freeform 55"/>
            <p:cNvSpPr/>
            <p:nvPr/>
          </p:nvSpPr>
          <p:spPr bwMode="auto">
            <a:xfrm>
              <a:off x="3482809" y="5087938"/>
              <a:ext cx="123825" cy="231775"/>
            </a:xfrm>
            <a:custGeom>
              <a:avLst/>
              <a:gdLst>
                <a:gd name="T0" fmla="*/ 78 w 78"/>
                <a:gd name="T1" fmla="*/ 136 h 146"/>
                <a:gd name="T2" fmla="*/ 46 w 78"/>
                <a:gd name="T3" fmla="*/ 146 h 146"/>
                <a:gd name="T4" fmla="*/ 0 w 78"/>
                <a:gd name="T5" fmla="*/ 10 h 146"/>
                <a:gd name="T6" fmla="*/ 32 w 78"/>
                <a:gd name="T7" fmla="*/ 0 h 146"/>
                <a:gd name="T8" fmla="*/ 78 w 78"/>
                <a:gd name="T9" fmla="*/ 13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" h="146">
                  <a:moveTo>
                    <a:pt x="78" y="136"/>
                  </a:moveTo>
                  <a:lnTo>
                    <a:pt x="46" y="146"/>
                  </a:lnTo>
                  <a:lnTo>
                    <a:pt x="0" y="10"/>
                  </a:lnTo>
                  <a:lnTo>
                    <a:pt x="32" y="0"/>
                  </a:lnTo>
                  <a:lnTo>
                    <a:pt x="78" y="136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8" name="Freeform 56"/>
            <p:cNvSpPr/>
            <p:nvPr/>
          </p:nvSpPr>
          <p:spPr bwMode="auto">
            <a:xfrm>
              <a:off x="3546309" y="5010151"/>
              <a:ext cx="141288" cy="282575"/>
            </a:xfrm>
            <a:custGeom>
              <a:avLst/>
              <a:gdLst>
                <a:gd name="T0" fmla="*/ 89 w 89"/>
                <a:gd name="T1" fmla="*/ 167 h 178"/>
                <a:gd name="T2" fmla="*/ 57 w 89"/>
                <a:gd name="T3" fmla="*/ 178 h 178"/>
                <a:gd name="T4" fmla="*/ 0 w 89"/>
                <a:gd name="T5" fmla="*/ 11 h 178"/>
                <a:gd name="T6" fmla="*/ 32 w 89"/>
                <a:gd name="T7" fmla="*/ 0 h 178"/>
                <a:gd name="T8" fmla="*/ 89 w 89"/>
                <a:gd name="T9" fmla="*/ 167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178">
                  <a:moveTo>
                    <a:pt x="89" y="167"/>
                  </a:moveTo>
                  <a:lnTo>
                    <a:pt x="57" y="178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89" y="167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9" name="Freeform 57"/>
            <p:cNvSpPr/>
            <p:nvPr/>
          </p:nvSpPr>
          <p:spPr bwMode="auto">
            <a:xfrm>
              <a:off x="3724109" y="5114926"/>
              <a:ext cx="90488" cy="134938"/>
            </a:xfrm>
            <a:custGeom>
              <a:avLst/>
              <a:gdLst>
                <a:gd name="T0" fmla="*/ 57 w 57"/>
                <a:gd name="T1" fmla="*/ 74 h 85"/>
                <a:gd name="T2" fmla="*/ 25 w 57"/>
                <a:gd name="T3" fmla="*/ 85 h 85"/>
                <a:gd name="T4" fmla="*/ 0 w 57"/>
                <a:gd name="T5" fmla="*/ 12 h 85"/>
                <a:gd name="T6" fmla="*/ 33 w 57"/>
                <a:gd name="T7" fmla="*/ 0 h 85"/>
                <a:gd name="T8" fmla="*/ 57 w 57"/>
                <a:gd name="T9" fmla="*/ 74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85">
                  <a:moveTo>
                    <a:pt x="57" y="74"/>
                  </a:moveTo>
                  <a:lnTo>
                    <a:pt x="25" y="85"/>
                  </a:lnTo>
                  <a:lnTo>
                    <a:pt x="0" y="12"/>
                  </a:lnTo>
                  <a:lnTo>
                    <a:pt x="33" y="0"/>
                  </a:lnTo>
                  <a:lnTo>
                    <a:pt x="57" y="74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0" name="Freeform 58"/>
            <p:cNvSpPr/>
            <p:nvPr/>
          </p:nvSpPr>
          <p:spPr bwMode="auto">
            <a:xfrm>
              <a:off x="3693946" y="4756151"/>
              <a:ext cx="201613" cy="466725"/>
            </a:xfrm>
            <a:custGeom>
              <a:avLst/>
              <a:gdLst>
                <a:gd name="T0" fmla="*/ 127 w 127"/>
                <a:gd name="T1" fmla="*/ 283 h 294"/>
                <a:gd name="T2" fmla="*/ 95 w 127"/>
                <a:gd name="T3" fmla="*/ 294 h 294"/>
                <a:gd name="T4" fmla="*/ 0 w 127"/>
                <a:gd name="T5" fmla="*/ 11 h 294"/>
                <a:gd name="T6" fmla="*/ 32 w 127"/>
                <a:gd name="T7" fmla="*/ 0 h 294"/>
                <a:gd name="T8" fmla="*/ 127 w 127"/>
                <a:gd name="T9" fmla="*/ 28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294">
                  <a:moveTo>
                    <a:pt x="127" y="283"/>
                  </a:moveTo>
                  <a:lnTo>
                    <a:pt x="95" y="294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127" y="283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1" name="Freeform 59"/>
            <p:cNvSpPr/>
            <p:nvPr/>
          </p:nvSpPr>
          <p:spPr bwMode="auto">
            <a:xfrm>
              <a:off x="3809834" y="4838701"/>
              <a:ext cx="166688" cy="357188"/>
            </a:xfrm>
            <a:custGeom>
              <a:avLst/>
              <a:gdLst>
                <a:gd name="T0" fmla="*/ 105 w 105"/>
                <a:gd name="T1" fmla="*/ 214 h 225"/>
                <a:gd name="T2" fmla="*/ 73 w 105"/>
                <a:gd name="T3" fmla="*/ 225 h 225"/>
                <a:gd name="T4" fmla="*/ 0 w 105"/>
                <a:gd name="T5" fmla="*/ 11 h 225"/>
                <a:gd name="T6" fmla="*/ 33 w 105"/>
                <a:gd name="T7" fmla="*/ 0 h 225"/>
                <a:gd name="T8" fmla="*/ 105 w 105"/>
                <a:gd name="T9" fmla="*/ 214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225">
                  <a:moveTo>
                    <a:pt x="105" y="214"/>
                  </a:moveTo>
                  <a:lnTo>
                    <a:pt x="73" y="225"/>
                  </a:lnTo>
                  <a:lnTo>
                    <a:pt x="0" y="11"/>
                  </a:lnTo>
                  <a:lnTo>
                    <a:pt x="33" y="0"/>
                  </a:lnTo>
                  <a:lnTo>
                    <a:pt x="105" y="214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2" name="Freeform 60"/>
            <p:cNvSpPr/>
            <p:nvPr/>
          </p:nvSpPr>
          <p:spPr bwMode="auto">
            <a:xfrm>
              <a:off x="3981284" y="4919663"/>
              <a:ext cx="123825" cy="233363"/>
            </a:xfrm>
            <a:custGeom>
              <a:avLst/>
              <a:gdLst>
                <a:gd name="T0" fmla="*/ 78 w 78"/>
                <a:gd name="T1" fmla="*/ 136 h 147"/>
                <a:gd name="T2" fmla="*/ 45 w 78"/>
                <a:gd name="T3" fmla="*/ 147 h 147"/>
                <a:gd name="T4" fmla="*/ 0 w 78"/>
                <a:gd name="T5" fmla="*/ 11 h 147"/>
                <a:gd name="T6" fmla="*/ 32 w 78"/>
                <a:gd name="T7" fmla="*/ 0 h 147"/>
                <a:gd name="T8" fmla="*/ 78 w 78"/>
                <a:gd name="T9" fmla="*/ 136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" h="147">
                  <a:moveTo>
                    <a:pt x="78" y="136"/>
                  </a:moveTo>
                  <a:lnTo>
                    <a:pt x="45" y="147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78" y="136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3" name="Freeform 61"/>
            <p:cNvSpPr/>
            <p:nvPr/>
          </p:nvSpPr>
          <p:spPr bwMode="auto">
            <a:xfrm>
              <a:off x="4038434" y="4824413"/>
              <a:ext cx="146050" cy="301625"/>
            </a:xfrm>
            <a:custGeom>
              <a:avLst/>
              <a:gdLst>
                <a:gd name="T0" fmla="*/ 92 w 92"/>
                <a:gd name="T1" fmla="*/ 178 h 190"/>
                <a:gd name="T2" fmla="*/ 60 w 92"/>
                <a:gd name="T3" fmla="*/ 190 h 190"/>
                <a:gd name="T4" fmla="*/ 0 w 92"/>
                <a:gd name="T5" fmla="*/ 12 h 190"/>
                <a:gd name="T6" fmla="*/ 32 w 92"/>
                <a:gd name="T7" fmla="*/ 0 h 190"/>
                <a:gd name="T8" fmla="*/ 92 w 92"/>
                <a:gd name="T9" fmla="*/ 178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" h="190">
                  <a:moveTo>
                    <a:pt x="92" y="178"/>
                  </a:moveTo>
                  <a:lnTo>
                    <a:pt x="60" y="190"/>
                  </a:lnTo>
                  <a:lnTo>
                    <a:pt x="0" y="12"/>
                  </a:lnTo>
                  <a:lnTo>
                    <a:pt x="32" y="0"/>
                  </a:lnTo>
                  <a:lnTo>
                    <a:pt x="92" y="178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4" name="Freeform 62"/>
            <p:cNvSpPr/>
            <p:nvPr/>
          </p:nvSpPr>
          <p:spPr bwMode="auto">
            <a:xfrm>
              <a:off x="4067009" y="4641851"/>
              <a:ext cx="198438" cy="455613"/>
            </a:xfrm>
            <a:custGeom>
              <a:avLst/>
              <a:gdLst>
                <a:gd name="T0" fmla="*/ 125 w 125"/>
                <a:gd name="T1" fmla="*/ 277 h 287"/>
                <a:gd name="T2" fmla="*/ 92 w 125"/>
                <a:gd name="T3" fmla="*/ 287 h 287"/>
                <a:gd name="T4" fmla="*/ 0 w 125"/>
                <a:gd name="T5" fmla="*/ 11 h 287"/>
                <a:gd name="T6" fmla="*/ 32 w 125"/>
                <a:gd name="T7" fmla="*/ 0 h 287"/>
                <a:gd name="T8" fmla="*/ 125 w 125"/>
                <a:gd name="T9" fmla="*/ 277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287">
                  <a:moveTo>
                    <a:pt x="125" y="277"/>
                  </a:moveTo>
                  <a:lnTo>
                    <a:pt x="92" y="287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125" y="277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5" name="Freeform 63"/>
            <p:cNvSpPr/>
            <p:nvPr/>
          </p:nvSpPr>
          <p:spPr bwMode="auto">
            <a:xfrm>
              <a:off x="4241634" y="4741863"/>
              <a:ext cx="152400" cy="312738"/>
            </a:xfrm>
            <a:custGeom>
              <a:avLst/>
              <a:gdLst>
                <a:gd name="T0" fmla="*/ 96 w 96"/>
                <a:gd name="T1" fmla="*/ 186 h 197"/>
                <a:gd name="T2" fmla="*/ 64 w 96"/>
                <a:gd name="T3" fmla="*/ 197 h 197"/>
                <a:gd name="T4" fmla="*/ 0 w 96"/>
                <a:gd name="T5" fmla="*/ 10 h 197"/>
                <a:gd name="T6" fmla="*/ 32 w 96"/>
                <a:gd name="T7" fmla="*/ 0 h 197"/>
                <a:gd name="T8" fmla="*/ 96 w 96"/>
                <a:gd name="T9" fmla="*/ 18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197">
                  <a:moveTo>
                    <a:pt x="96" y="186"/>
                  </a:moveTo>
                  <a:lnTo>
                    <a:pt x="64" y="197"/>
                  </a:lnTo>
                  <a:lnTo>
                    <a:pt x="0" y="10"/>
                  </a:lnTo>
                  <a:lnTo>
                    <a:pt x="32" y="0"/>
                  </a:lnTo>
                  <a:lnTo>
                    <a:pt x="96" y="186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6" name="Freeform 64"/>
            <p:cNvSpPr/>
            <p:nvPr/>
          </p:nvSpPr>
          <p:spPr bwMode="auto">
            <a:xfrm>
              <a:off x="4349584" y="4795838"/>
              <a:ext cx="125413" cy="231775"/>
            </a:xfrm>
            <a:custGeom>
              <a:avLst/>
              <a:gdLst>
                <a:gd name="T0" fmla="*/ 79 w 79"/>
                <a:gd name="T1" fmla="*/ 136 h 146"/>
                <a:gd name="T2" fmla="*/ 45 w 79"/>
                <a:gd name="T3" fmla="*/ 146 h 146"/>
                <a:gd name="T4" fmla="*/ 0 w 79"/>
                <a:gd name="T5" fmla="*/ 11 h 146"/>
                <a:gd name="T6" fmla="*/ 33 w 79"/>
                <a:gd name="T7" fmla="*/ 0 h 146"/>
                <a:gd name="T8" fmla="*/ 79 w 79"/>
                <a:gd name="T9" fmla="*/ 13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" h="146">
                  <a:moveTo>
                    <a:pt x="79" y="136"/>
                  </a:moveTo>
                  <a:lnTo>
                    <a:pt x="45" y="146"/>
                  </a:lnTo>
                  <a:lnTo>
                    <a:pt x="0" y="11"/>
                  </a:lnTo>
                  <a:lnTo>
                    <a:pt x="33" y="0"/>
                  </a:lnTo>
                  <a:lnTo>
                    <a:pt x="79" y="136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7" name="Freeform 65"/>
            <p:cNvSpPr/>
            <p:nvPr/>
          </p:nvSpPr>
          <p:spPr bwMode="auto">
            <a:xfrm>
              <a:off x="4378159" y="4614863"/>
              <a:ext cx="176213" cy="385763"/>
            </a:xfrm>
            <a:custGeom>
              <a:avLst/>
              <a:gdLst>
                <a:gd name="T0" fmla="*/ 111 w 111"/>
                <a:gd name="T1" fmla="*/ 232 h 243"/>
                <a:gd name="T2" fmla="*/ 78 w 111"/>
                <a:gd name="T3" fmla="*/ 243 h 243"/>
                <a:gd name="T4" fmla="*/ 0 w 111"/>
                <a:gd name="T5" fmla="*/ 11 h 243"/>
                <a:gd name="T6" fmla="*/ 32 w 111"/>
                <a:gd name="T7" fmla="*/ 0 h 243"/>
                <a:gd name="T8" fmla="*/ 111 w 111"/>
                <a:gd name="T9" fmla="*/ 232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" h="243">
                  <a:moveTo>
                    <a:pt x="111" y="232"/>
                  </a:moveTo>
                  <a:lnTo>
                    <a:pt x="78" y="243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111" y="232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8" name="Freeform 66"/>
            <p:cNvSpPr/>
            <p:nvPr/>
          </p:nvSpPr>
          <p:spPr bwMode="auto">
            <a:xfrm>
              <a:off x="3230396" y="4813301"/>
              <a:ext cx="1403350" cy="593725"/>
            </a:xfrm>
            <a:custGeom>
              <a:avLst/>
              <a:gdLst>
                <a:gd name="T0" fmla="*/ 884 w 884"/>
                <a:gd name="T1" fmla="*/ 113 h 374"/>
                <a:gd name="T2" fmla="*/ 863 w 884"/>
                <a:gd name="T3" fmla="*/ 108 h 374"/>
                <a:gd name="T4" fmla="*/ 865 w 884"/>
                <a:gd name="T5" fmla="*/ 114 h 374"/>
                <a:gd name="T6" fmla="*/ 131 w 884"/>
                <a:gd name="T7" fmla="*/ 361 h 374"/>
                <a:gd name="T8" fmla="*/ 14 w 884"/>
                <a:gd name="T9" fmla="*/ 16 h 374"/>
                <a:gd name="T10" fmla="*/ 20 w 884"/>
                <a:gd name="T11" fmla="*/ 14 h 374"/>
                <a:gd name="T12" fmla="*/ 4 w 884"/>
                <a:gd name="T13" fmla="*/ 0 h 374"/>
                <a:gd name="T14" fmla="*/ 0 w 884"/>
                <a:gd name="T15" fmla="*/ 21 h 374"/>
                <a:gd name="T16" fmla="*/ 5 w 884"/>
                <a:gd name="T17" fmla="*/ 19 h 374"/>
                <a:gd name="T18" fmla="*/ 125 w 884"/>
                <a:gd name="T19" fmla="*/ 374 h 374"/>
                <a:gd name="T20" fmla="*/ 125 w 884"/>
                <a:gd name="T21" fmla="*/ 374 h 374"/>
                <a:gd name="T22" fmla="*/ 868 w 884"/>
                <a:gd name="T23" fmla="*/ 124 h 374"/>
                <a:gd name="T24" fmla="*/ 870 w 884"/>
                <a:gd name="T25" fmla="*/ 129 h 374"/>
                <a:gd name="T26" fmla="*/ 884 w 884"/>
                <a:gd name="T27" fmla="*/ 113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84" h="374">
                  <a:moveTo>
                    <a:pt x="884" y="113"/>
                  </a:moveTo>
                  <a:lnTo>
                    <a:pt x="863" y="108"/>
                  </a:lnTo>
                  <a:lnTo>
                    <a:pt x="865" y="114"/>
                  </a:lnTo>
                  <a:lnTo>
                    <a:pt x="131" y="361"/>
                  </a:lnTo>
                  <a:lnTo>
                    <a:pt x="14" y="16"/>
                  </a:lnTo>
                  <a:lnTo>
                    <a:pt x="20" y="14"/>
                  </a:lnTo>
                  <a:lnTo>
                    <a:pt x="4" y="0"/>
                  </a:lnTo>
                  <a:lnTo>
                    <a:pt x="0" y="21"/>
                  </a:lnTo>
                  <a:lnTo>
                    <a:pt x="5" y="19"/>
                  </a:lnTo>
                  <a:lnTo>
                    <a:pt x="125" y="374"/>
                  </a:lnTo>
                  <a:lnTo>
                    <a:pt x="125" y="374"/>
                  </a:lnTo>
                  <a:lnTo>
                    <a:pt x="868" y="124"/>
                  </a:lnTo>
                  <a:lnTo>
                    <a:pt x="870" y="129"/>
                  </a:lnTo>
                  <a:lnTo>
                    <a:pt x="884" y="113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69" name="Freeform 67"/>
            <p:cNvSpPr/>
            <p:nvPr/>
          </p:nvSpPr>
          <p:spPr bwMode="auto">
            <a:xfrm>
              <a:off x="3770146" y="4318001"/>
              <a:ext cx="550863" cy="198438"/>
            </a:xfrm>
            <a:custGeom>
              <a:avLst/>
              <a:gdLst>
                <a:gd name="T0" fmla="*/ 347 w 347"/>
                <a:gd name="T1" fmla="*/ 9 h 125"/>
                <a:gd name="T2" fmla="*/ 3 w 347"/>
                <a:gd name="T3" fmla="*/ 125 h 125"/>
                <a:gd name="T4" fmla="*/ 0 w 347"/>
                <a:gd name="T5" fmla="*/ 115 h 125"/>
                <a:gd name="T6" fmla="*/ 344 w 347"/>
                <a:gd name="T7" fmla="*/ 0 h 125"/>
                <a:gd name="T8" fmla="*/ 347 w 347"/>
                <a:gd name="T9" fmla="*/ 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125">
                  <a:moveTo>
                    <a:pt x="347" y="9"/>
                  </a:moveTo>
                  <a:lnTo>
                    <a:pt x="3" y="125"/>
                  </a:lnTo>
                  <a:lnTo>
                    <a:pt x="0" y="115"/>
                  </a:lnTo>
                  <a:lnTo>
                    <a:pt x="344" y="0"/>
                  </a:lnTo>
                  <a:lnTo>
                    <a:pt x="347" y="9"/>
                  </a:lnTo>
                  <a:close/>
                </a:path>
              </a:pathLst>
            </a:custGeom>
            <a:solidFill>
              <a:srgbClr val="D3CAA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0" name="Freeform 68"/>
            <p:cNvSpPr/>
            <p:nvPr/>
          </p:nvSpPr>
          <p:spPr bwMode="auto">
            <a:xfrm>
              <a:off x="3781259" y="4349751"/>
              <a:ext cx="550863" cy="198438"/>
            </a:xfrm>
            <a:custGeom>
              <a:avLst/>
              <a:gdLst>
                <a:gd name="T0" fmla="*/ 347 w 347"/>
                <a:gd name="T1" fmla="*/ 9 h 125"/>
                <a:gd name="T2" fmla="*/ 3 w 347"/>
                <a:gd name="T3" fmla="*/ 125 h 125"/>
                <a:gd name="T4" fmla="*/ 0 w 347"/>
                <a:gd name="T5" fmla="*/ 117 h 125"/>
                <a:gd name="T6" fmla="*/ 344 w 347"/>
                <a:gd name="T7" fmla="*/ 0 h 125"/>
                <a:gd name="T8" fmla="*/ 347 w 347"/>
                <a:gd name="T9" fmla="*/ 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125">
                  <a:moveTo>
                    <a:pt x="347" y="9"/>
                  </a:moveTo>
                  <a:lnTo>
                    <a:pt x="3" y="125"/>
                  </a:lnTo>
                  <a:lnTo>
                    <a:pt x="0" y="117"/>
                  </a:lnTo>
                  <a:lnTo>
                    <a:pt x="344" y="0"/>
                  </a:lnTo>
                  <a:lnTo>
                    <a:pt x="347" y="9"/>
                  </a:lnTo>
                  <a:close/>
                </a:path>
              </a:pathLst>
            </a:custGeom>
            <a:solidFill>
              <a:srgbClr val="D3CAA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1" name="Freeform 69"/>
            <p:cNvSpPr/>
            <p:nvPr/>
          </p:nvSpPr>
          <p:spPr bwMode="auto">
            <a:xfrm>
              <a:off x="3792371" y="4384676"/>
              <a:ext cx="552450" cy="196850"/>
            </a:xfrm>
            <a:custGeom>
              <a:avLst/>
              <a:gdLst>
                <a:gd name="T0" fmla="*/ 348 w 348"/>
                <a:gd name="T1" fmla="*/ 9 h 124"/>
                <a:gd name="T2" fmla="*/ 2 w 348"/>
                <a:gd name="T3" fmla="*/ 124 h 124"/>
                <a:gd name="T4" fmla="*/ 0 w 348"/>
                <a:gd name="T5" fmla="*/ 115 h 124"/>
                <a:gd name="T6" fmla="*/ 344 w 348"/>
                <a:gd name="T7" fmla="*/ 0 h 124"/>
                <a:gd name="T8" fmla="*/ 348 w 348"/>
                <a:gd name="T9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8" h="124">
                  <a:moveTo>
                    <a:pt x="348" y="9"/>
                  </a:moveTo>
                  <a:lnTo>
                    <a:pt x="2" y="124"/>
                  </a:lnTo>
                  <a:lnTo>
                    <a:pt x="0" y="115"/>
                  </a:lnTo>
                  <a:lnTo>
                    <a:pt x="344" y="0"/>
                  </a:lnTo>
                  <a:lnTo>
                    <a:pt x="348" y="9"/>
                  </a:lnTo>
                  <a:close/>
                </a:path>
              </a:pathLst>
            </a:custGeom>
            <a:solidFill>
              <a:srgbClr val="D3CAA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07" name="组合 106"/>
          <p:cNvGrpSpPr/>
          <p:nvPr/>
        </p:nvGrpSpPr>
        <p:grpSpPr>
          <a:xfrm>
            <a:off x="4364189" y="3398838"/>
            <a:ext cx="989012" cy="895350"/>
            <a:chOff x="4578351" y="3475038"/>
            <a:chExt cx="989012" cy="895350"/>
          </a:xfrm>
        </p:grpSpPr>
        <p:sp>
          <p:nvSpPr>
            <p:cNvPr id="72" name="Freeform 70"/>
            <p:cNvSpPr/>
            <p:nvPr/>
          </p:nvSpPr>
          <p:spPr bwMode="auto">
            <a:xfrm>
              <a:off x="4664076" y="3479801"/>
              <a:ext cx="363538" cy="293688"/>
            </a:xfrm>
            <a:custGeom>
              <a:avLst/>
              <a:gdLst>
                <a:gd name="T0" fmla="*/ 3 w 234"/>
                <a:gd name="T1" fmla="*/ 30 h 189"/>
                <a:gd name="T2" fmla="*/ 2 w 234"/>
                <a:gd name="T3" fmla="*/ 22 h 189"/>
                <a:gd name="T4" fmla="*/ 14 w 234"/>
                <a:gd name="T5" fmla="*/ 8 h 189"/>
                <a:gd name="T6" fmla="*/ 40 w 234"/>
                <a:gd name="T7" fmla="*/ 7 h 189"/>
                <a:gd name="T8" fmla="*/ 232 w 234"/>
                <a:gd name="T9" fmla="*/ 178 h 189"/>
                <a:gd name="T10" fmla="*/ 232 w 234"/>
                <a:gd name="T11" fmla="*/ 186 h 189"/>
                <a:gd name="T12" fmla="*/ 224 w 234"/>
                <a:gd name="T13" fmla="*/ 187 h 189"/>
                <a:gd name="T14" fmla="*/ 32 w 234"/>
                <a:gd name="T15" fmla="*/ 16 h 189"/>
                <a:gd name="T16" fmla="*/ 23 w 234"/>
                <a:gd name="T17" fmla="*/ 16 h 189"/>
                <a:gd name="T18" fmla="*/ 11 w 234"/>
                <a:gd name="T19" fmla="*/ 30 h 189"/>
                <a:gd name="T20" fmla="*/ 3 w 234"/>
                <a:gd name="T21" fmla="*/ 3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4" h="189">
                  <a:moveTo>
                    <a:pt x="3" y="30"/>
                  </a:moveTo>
                  <a:cubicBezTo>
                    <a:pt x="0" y="28"/>
                    <a:pt x="0" y="24"/>
                    <a:pt x="2" y="22"/>
                  </a:cubicBezTo>
                  <a:cubicBezTo>
                    <a:pt x="14" y="8"/>
                    <a:pt x="14" y="8"/>
                    <a:pt x="14" y="8"/>
                  </a:cubicBezTo>
                  <a:cubicBezTo>
                    <a:pt x="21" y="1"/>
                    <a:pt x="33" y="0"/>
                    <a:pt x="40" y="7"/>
                  </a:cubicBezTo>
                  <a:cubicBezTo>
                    <a:pt x="232" y="178"/>
                    <a:pt x="232" y="178"/>
                    <a:pt x="232" y="178"/>
                  </a:cubicBezTo>
                  <a:cubicBezTo>
                    <a:pt x="234" y="180"/>
                    <a:pt x="234" y="184"/>
                    <a:pt x="232" y="186"/>
                  </a:cubicBezTo>
                  <a:cubicBezTo>
                    <a:pt x="230" y="189"/>
                    <a:pt x="226" y="189"/>
                    <a:pt x="224" y="187"/>
                  </a:cubicBezTo>
                  <a:cubicBezTo>
                    <a:pt x="32" y="16"/>
                    <a:pt x="32" y="16"/>
                    <a:pt x="32" y="16"/>
                  </a:cubicBezTo>
                  <a:cubicBezTo>
                    <a:pt x="30" y="13"/>
                    <a:pt x="26" y="14"/>
                    <a:pt x="23" y="16"/>
                  </a:cubicBezTo>
                  <a:cubicBezTo>
                    <a:pt x="11" y="30"/>
                    <a:pt x="11" y="30"/>
                    <a:pt x="11" y="30"/>
                  </a:cubicBezTo>
                  <a:cubicBezTo>
                    <a:pt x="9" y="32"/>
                    <a:pt x="5" y="32"/>
                    <a:pt x="3" y="30"/>
                  </a:cubicBezTo>
                  <a:close/>
                </a:path>
              </a:pathLst>
            </a:custGeom>
            <a:solidFill>
              <a:srgbClr val="2745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3" name="Freeform 71"/>
            <p:cNvSpPr/>
            <p:nvPr/>
          </p:nvSpPr>
          <p:spPr bwMode="auto">
            <a:xfrm>
              <a:off x="4583113" y="3478213"/>
              <a:ext cx="982663" cy="892175"/>
            </a:xfrm>
            <a:custGeom>
              <a:avLst/>
              <a:gdLst>
                <a:gd name="T0" fmla="*/ 597 w 633"/>
                <a:gd name="T1" fmla="*/ 570 h 575"/>
                <a:gd name="T2" fmla="*/ 580 w 633"/>
                <a:gd name="T3" fmla="*/ 571 h 575"/>
                <a:gd name="T4" fmla="*/ 6 w 633"/>
                <a:gd name="T5" fmla="*/ 58 h 575"/>
                <a:gd name="T6" fmla="*/ 5 w 633"/>
                <a:gd name="T7" fmla="*/ 40 h 575"/>
                <a:gd name="T8" fmla="*/ 36 w 633"/>
                <a:gd name="T9" fmla="*/ 5 h 575"/>
                <a:gd name="T10" fmla="*/ 53 w 633"/>
                <a:gd name="T11" fmla="*/ 4 h 575"/>
                <a:gd name="T12" fmla="*/ 627 w 633"/>
                <a:gd name="T13" fmla="*/ 517 h 575"/>
                <a:gd name="T14" fmla="*/ 628 w 633"/>
                <a:gd name="T15" fmla="*/ 535 h 575"/>
                <a:gd name="T16" fmla="*/ 597 w 633"/>
                <a:gd name="T17" fmla="*/ 57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3" h="575">
                  <a:moveTo>
                    <a:pt x="597" y="570"/>
                  </a:moveTo>
                  <a:cubicBezTo>
                    <a:pt x="592" y="575"/>
                    <a:pt x="585" y="575"/>
                    <a:pt x="580" y="571"/>
                  </a:cubicBezTo>
                  <a:cubicBezTo>
                    <a:pt x="6" y="58"/>
                    <a:pt x="6" y="58"/>
                    <a:pt x="6" y="58"/>
                  </a:cubicBezTo>
                  <a:cubicBezTo>
                    <a:pt x="1" y="53"/>
                    <a:pt x="0" y="45"/>
                    <a:pt x="5" y="40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41" y="0"/>
                    <a:pt x="48" y="0"/>
                    <a:pt x="53" y="4"/>
                  </a:cubicBezTo>
                  <a:cubicBezTo>
                    <a:pt x="627" y="517"/>
                    <a:pt x="627" y="517"/>
                    <a:pt x="627" y="517"/>
                  </a:cubicBezTo>
                  <a:cubicBezTo>
                    <a:pt x="632" y="522"/>
                    <a:pt x="633" y="530"/>
                    <a:pt x="628" y="535"/>
                  </a:cubicBezTo>
                  <a:lnTo>
                    <a:pt x="597" y="570"/>
                  </a:lnTo>
                  <a:close/>
                </a:path>
              </a:pathLst>
            </a:custGeom>
            <a:solidFill>
              <a:srgbClr val="2745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4" name="Freeform 72"/>
            <p:cNvSpPr/>
            <p:nvPr/>
          </p:nvSpPr>
          <p:spPr bwMode="auto">
            <a:xfrm>
              <a:off x="4578351" y="3476626"/>
              <a:ext cx="61913" cy="65088"/>
            </a:xfrm>
            <a:custGeom>
              <a:avLst/>
              <a:gdLst>
                <a:gd name="T0" fmla="*/ 34 w 39"/>
                <a:gd name="T1" fmla="*/ 1 h 42"/>
                <a:gd name="T2" fmla="*/ 28 w 39"/>
                <a:gd name="T3" fmla="*/ 2 h 42"/>
                <a:gd name="T4" fmla="*/ 2 w 39"/>
                <a:gd name="T5" fmla="*/ 30 h 42"/>
                <a:gd name="T6" fmla="*/ 2 w 39"/>
                <a:gd name="T7" fmla="*/ 37 h 42"/>
                <a:gd name="T8" fmla="*/ 8 w 39"/>
                <a:gd name="T9" fmla="*/ 42 h 42"/>
                <a:gd name="T10" fmla="*/ 39 w 39"/>
                <a:gd name="T11" fmla="*/ 6 h 42"/>
                <a:gd name="T12" fmla="*/ 34 w 39"/>
                <a:gd name="T13" fmla="*/ 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42">
                  <a:moveTo>
                    <a:pt x="34" y="1"/>
                  </a:moveTo>
                  <a:cubicBezTo>
                    <a:pt x="32" y="0"/>
                    <a:pt x="29" y="0"/>
                    <a:pt x="28" y="2"/>
                  </a:cubicBezTo>
                  <a:cubicBezTo>
                    <a:pt x="2" y="30"/>
                    <a:pt x="2" y="30"/>
                    <a:pt x="2" y="30"/>
                  </a:cubicBezTo>
                  <a:cubicBezTo>
                    <a:pt x="0" y="32"/>
                    <a:pt x="0" y="35"/>
                    <a:pt x="2" y="37"/>
                  </a:cubicBezTo>
                  <a:cubicBezTo>
                    <a:pt x="8" y="42"/>
                    <a:pt x="8" y="42"/>
                    <a:pt x="8" y="42"/>
                  </a:cubicBezTo>
                  <a:cubicBezTo>
                    <a:pt x="39" y="6"/>
                    <a:pt x="39" y="6"/>
                    <a:pt x="39" y="6"/>
                  </a:cubicBezTo>
                  <a:lnTo>
                    <a:pt x="34" y="1"/>
                  </a:lnTo>
                  <a:close/>
                </a:path>
              </a:pathLst>
            </a:custGeom>
            <a:solidFill>
              <a:srgbClr val="2745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5" name="Freeform 73"/>
            <p:cNvSpPr/>
            <p:nvPr/>
          </p:nvSpPr>
          <p:spPr bwMode="auto">
            <a:xfrm>
              <a:off x="5510213" y="4306888"/>
              <a:ext cx="57150" cy="63500"/>
            </a:xfrm>
            <a:custGeom>
              <a:avLst/>
              <a:gdLst>
                <a:gd name="T0" fmla="*/ 3 w 37"/>
                <a:gd name="T1" fmla="*/ 39 h 41"/>
                <a:gd name="T2" fmla="*/ 9 w 37"/>
                <a:gd name="T3" fmla="*/ 39 h 41"/>
                <a:gd name="T4" fmla="*/ 35 w 37"/>
                <a:gd name="T5" fmla="*/ 10 h 41"/>
                <a:gd name="T6" fmla="*/ 35 w 37"/>
                <a:gd name="T7" fmla="*/ 3 h 41"/>
                <a:gd name="T8" fmla="*/ 32 w 37"/>
                <a:gd name="T9" fmla="*/ 0 h 41"/>
                <a:gd name="T10" fmla="*/ 0 w 37"/>
                <a:gd name="T11" fmla="*/ 36 h 41"/>
                <a:gd name="T12" fmla="*/ 3 w 37"/>
                <a:gd name="T13" fmla="*/ 3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" h="41">
                  <a:moveTo>
                    <a:pt x="3" y="39"/>
                  </a:moveTo>
                  <a:cubicBezTo>
                    <a:pt x="5" y="41"/>
                    <a:pt x="8" y="40"/>
                    <a:pt x="9" y="39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7" y="8"/>
                    <a:pt x="37" y="5"/>
                    <a:pt x="35" y="3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0" y="36"/>
                    <a:pt x="0" y="36"/>
                    <a:pt x="0" y="36"/>
                  </a:cubicBezTo>
                  <a:lnTo>
                    <a:pt x="3" y="39"/>
                  </a:lnTo>
                  <a:close/>
                </a:path>
              </a:pathLst>
            </a:custGeom>
            <a:solidFill>
              <a:srgbClr val="347C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6" name="Freeform 74"/>
            <p:cNvSpPr/>
            <p:nvPr/>
          </p:nvSpPr>
          <p:spPr bwMode="auto">
            <a:xfrm>
              <a:off x="4579938" y="3475038"/>
              <a:ext cx="490538" cy="454025"/>
            </a:xfrm>
            <a:custGeom>
              <a:avLst/>
              <a:gdLst>
                <a:gd name="T0" fmla="*/ 58 w 316"/>
                <a:gd name="T1" fmla="*/ 4 h 293"/>
                <a:gd name="T2" fmla="*/ 40 w 316"/>
                <a:gd name="T3" fmla="*/ 5 h 293"/>
                <a:gd name="T4" fmla="*/ 5 w 316"/>
                <a:gd name="T5" fmla="*/ 45 h 293"/>
                <a:gd name="T6" fmla="*/ 6 w 316"/>
                <a:gd name="T7" fmla="*/ 62 h 293"/>
                <a:gd name="T8" fmla="*/ 264 w 316"/>
                <a:gd name="T9" fmla="*/ 293 h 293"/>
                <a:gd name="T10" fmla="*/ 316 w 316"/>
                <a:gd name="T11" fmla="*/ 235 h 293"/>
                <a:gd name="T12" fmla="*/ 58 w 316"/>
                <a:gd name="T13" fmla="*/ 4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6" h="293">
                  <a:moveTo>
                    <a:pt x="58" y="4"/>
                  </a:moveTo>
                  <a:cubicBezTo>
                    <a:pt x="53" y="0"/>
                    <a:pt x="45" y="0"/>
                    <a:pt x="40" y="5"/>
                  </a:cubicBezTo>
                  <a:cubicBezTo>
                    <a:pt x="5" y="45"/>
                    <a:pt x="5" y="45"/>
                    <a:pt x="5" y="45"/>
                  </a:cubicBezTo>
                  <a:cubicBezTo>
                    <a:pt x="0" y="50"/>
                    <a:pt x="1" y="57"/>
                    <a:pt x="6" y="62"/>
                  </a:cubicBezTo>
                  <a:cubicBezTo>
                    <a:pt x="264" y="293"/>
                    <a:pt x="264" y="293"/>
                    <a:pt x="264" y="293"/>
                  </a:cubicBezTo>
                  <a:cubicBezTo>
                    <a:pt x="316" y="235"/>
                    <a:pt x="316" y="235"/>
                    <a:pt x="316" y="235"/>
                  </a:cubicBezTo>
                  <a:lnTo>
                    <a:pt x="58" y="4"/>
                  </a:lnTo>
                  <a:close/>
                </a:path>
              </a:pathLst>
            </a:custGeom>
            <a:solidFill>
              <a:srgbClr val="347C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11" name="组合 110"/>
          <p:cNvGrpSpPr/>
          <p:nvPr/>
        </p:nvGrpSpPr>
        <p:grpSpPr>
          <a:xfrm>
            <a:off x="1659089" y="3824288"/>
            <a:ext cx="647700" cy="1031875"/>
            <a:chOff x="1873251" y="3900488"/>
            <a:chExt cx="647700" cy="1031875"/>
          </a:xfrm>
        </p:grpSpPr>
        <p:sp>
          <p:nvSpPr>
            <p:cNvPr id="77" name="Freeform 75"/>
            <p:cNvSpPr/>
            <p:nvPr/>
          </p:nvSpPr>
          <p:spPr bwMode="auto">
            <a:xfrm>
              <a:off x="2492376" y="3900488"/>
              <a:ext cx="28575" cy="36513"/>
            </a:xfrm>
            <a:custGeom>
              <a:avLst/>
              <a:gdLst>
                <a:gd name="T0" fmla="*/ 10 w 18"/>
                <a:gd name="T1" fmla="*/ 21 h 24"/>
                <a:gd name="T2" fmla="*/ 3 w 18"/>
                <a:gd name="T3" fmla="*/ 22 h 24"/>
                <a:gd name="T4" fmla="*/ 3 w 18"/>
                <a:gd name="T5" fmla="*/ 22 h 24"/>
                <a:gd name="T6" fmla="*/ 1 w 18"/>
                <a:gd name="T7" fmla="*/ 16 h 24"/>
                <a:gd name="T8" fmla="*/ 9 w 18"/>
                <a:gd name="T9" fmla="*/ 3 h 24"/>
                <a:gd name="T10" fmla="*/ 15 w 18"/>
                <a:gd name="T11" fmla="*/ 2 h 24"/>
                <a:gd name="T12" fmla="*/ 15 w 18"/>
                <a:gd name="T13" fmla="*/ 2 h 24"/>
                <a:gd name="T14" fmla="*/ 17 w 18"/>
                <a:gd name="T15" fmla="*/ 8 h 24"/>
                <a:gd name="T16" fmla="*/ 10 w 18"/>
                <a:gd name="T17" fmla="*/ 21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" h="24">
                  <a:moveTo>
                    <a:pt x="10" y="21"/>
                  </a:moveTo>
                  <a:cubicBezTo>
                    <a:pt x="8" y="23"/>
                    <a:pt x="5" y="24"/>
                    <a:pt x="3" y="22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1" y="21"/>
                    <a:pt x="0" y="18"/>
                    <a:pt x="1" y="16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10" y="1"/>
                    <a:pt x="13" y="0"/>
                    <a:pt x="15" y="2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8" y="3"/>
                    <a:pt x="18" y="6"/>
                    <a:pt x="17" y="8"/>
                  </a:cubicBezTo>
                  <a:lnTo>
                    <a:pt x="10" y="21"/>
                  </a:lnTo>
                  <a:close/>
                </a:path>
              </a:pathLst>
            </a:custGeom>
            <a:solidFill>
              <a:srgbClr val="8B38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8" name="Freeform 76"/>
            <p:cNvSpPr/>
            <p:nvPr/>
          </p:nvSpPr>
          <p:spPr bwMode="auto">
            <a:xfrm>
              <a:off x="2403476" y="3914776"/>
              <a:ext cx="115888" cy="138113"/>
            </a:xfrm>
            <a:custGeom>
              <a:avLst/>
              <a:gdLst>
                <a:gd name="T0" fmla="*/ 46 w 75"/>
                <a:gd name="T1" fmla="*/ 89 h 89"/>
                <a:gd name="T2" fmla="*/ 0 w 75"/>
                <a:gd name="T3" fmla="*/ 61 h 89"/>
                <a:gd name="T4" fmla="*/ 53 w 75"/>
                <a:gd name="T5" fmla="*/ 2 h 89"/>
                <a:gd name="T6" fmla="*/ 58 w 75"/>
                <a:gd name="T7" fmla="*/ 1 h 89"/>
                <a:gd name="T8" fmla="*/ 73 w 75"/>
                <a:gd name="T9" fmla="*/ 10 h 89"/>
                <a:gd name="T10" fmla="*/ 74 w 75"/>
                <a:gd name="T11" fmla="*/ 15 h 89"/>
                <a:gd name="T12" fmla="*/ 46 w 75"/>
                <a:gd name="T13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89">
                  <a:moveTo>
                    <a:pt x="46" y="89"/>
                  </a:moveTo>
                  <a:cubicBezTo>
                    <a:pt x="0" y="61"/>
                    <a:pt x="0" y="61"/>
                    <a:pt x="0" y="61"/>
                  </a:cubicBezTo>
                  <a:cubicBezTo>
                    <a:pt x="53" y="2"/>
                    <a:pt x="53" y="2"/>
                    <a:pt x="53" y="2"/>
                  </a:cubicBezTo>
                  <a:cubicBezTo>
                    <a:pt x="54" y="0"/>
                    <a:pt x="56" y="0"/>
                    <a:pt x="58" y="1"/>
                  </a:cubicBezTo>
                  <a:cubicBezTo>
                    <a:pt x="73" y="10"/>
                    <a:pt x="73" y="10"/>
                    <a:pt x="73" y="10"/>
                  </a:cubicBezTo>
                  <a:cubicBezTo>
                    <a:pt x="75" y="11"/>
                    <a:pt x="75" y="13"/>
                    <a:pt x="74" y="15"/>
                  </a:cubicBezTo>
                  <a:lnTo>
                    <a:pt x="46" y="89"/>
                  </a:lnTo>
                  <a:close/>
                </a:path>
              </a:pathLst>
            </a:custGeom>
            <a:solidFill>
              <a:srgbClr val="D45D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79" name="Freeform 77"/>
            <p:cNvSpPr/>
            <p:nvPr/>
          </p:nvSpPr>
          <p:spPr bwMode="auto">
            <a:xfrm>
              <a:off x="1873251" y="3989388"/>
              <a:ext cx="619125" cy="938213"/>
            </a:xfrm>
            <a:custGeom>
              <a:avLst/>
              <a:gdLst>
                <a:gd name="T0" fmla="*/ 7 w 399"/>
                <a:gd name="T1" fmla="*/ 576 h 604"/>
                <a:gd name="T2" fmla="*/ 3 w 399"/>
                <a:gd name="T3" fmla="*/ 559 h 604"/>
                <a:gd name="T4" fmla="*/ 335 w 399"/>
                <a:gd name="T5" fmla="*/ 8 h 604"/>
                <a:gd name="T6" fmla="*/ 351 w 399"/>
                <a:gd name="T7" fmla="*/ 4 h 604"/>
                <a:gd name="T8" fmla="*/ 392 w 399"/>
                <a:gd name="T9" fmla="*/ 28 h 604"/>
                <a:gd name="T10" fmla="*/ 396 w 399"/>
                <a:gd name="T11" fmla="*/ 45 h 604"/>
                <a:gd name="T12" fmla="*/ 65 w 399"/>
                <a:gd name="T13" fmla="*/ 596 h 604"/>
                <a:gd name="T14" fmla="*/ 48 w 399"/>
                <a:gd name="T15" fmla="*/ 600 h 604"/>
                <a:gd name="T16" fmla="*/ 7 w 399"/>
                <a:gd name="T17" fmla="*/ 576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9" h="604">
                  <a:moveTo>
                    <a:pt x="7" y="576"/>
                  </a:moveTo>
                  <a:cubicBezTo>
                    <a:pt x="2" y="572"/>
                    <a:pt x="0" y="565"/>
                    <a:pt x="3" y="559"/>
                  </a:cubicBezTo>
                  <a:cubicBezTo>
                    <a:pt x="335" y="8"/>
                    <a:pt x="335" y="8"/>
                    <a:pt x="335" y="8"/>
                  </a:cubicBezTo>
                  <a:cubicBezTo>
                    <a:pt x="338" y="2"/>
                    <a:pt x="346" y="0"/>
                    <a:pt x="351" y="4"/>
                  </a:cubicBezTo>
                  <a:cubicBezTo>
                    <a:pt x="392" y="28"/>
                    <a:pt x="392" y="28"/>
                    <a:pt x="392" y="28"/>
                  </a:cubicBezTo>
                  <a:cubicBezTo>
                    <a:pt x="397" y="31"/>
                    <a:pt x="399" y="39"/>
                    <a:pt x="396" y="45"/>
                  </a:cubicBezTo>
                  <a:cubicBezTo>
                    <a:pt x="65" y="596"/>
                    <a:pt x="65" y="596"/>
                    <a:pt x="65" y="596"/>
                  </a:cubicBezTo>
                  <a:cubicBezTo>
                    <a:pt x="61" y="602"/>
                    <a:pt x="54" y="604"/>
                    <a:pt x="48" y="600"/>
                  </a:cubicBezTo>
                  <a:lnTo>
                    <a:pt x="7" y="576"/>
                  </a:lnTo>
                  <a:close/>
                </a:path>
              </a:pathLst>
            </a:custGeom>
            <a:solidFill>
              <a:srgbClr val="455A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0" name="Freeform 78"/>
            <p:cNvSpPr/>
            <p:nvPr/>
          </p:nvSpPr>
          <p:spPr bwMode="auto">
            <a:xfrm>
              <a:off x="1879601" y="4884738"/>
              <a:ext cx="68263" cy="47625"/>
            </a:xfrm>
            <a:custGeom>
              <a:avLst/>
              <a:gdLst>
                <a:gd name="T0" fmla="*/ 1 w 44"/>
                <a:gd name="T1" fmla="*/ 3 h 31"/>
                <a:gd name="T2" fmla="*/ 2 w 44"/>
                <a:gd name="T3" fmla="*/ 10 h 31"/>
                <a:gd name="T4" fmla="*/ 36 w 44"/>
                <a:gd name="T5" fmla="*/ 29 h 31"/>
                <a:gd name="T6" fmla="*/ 42 w 44"/>
                <a:gd name="T7" fmla="*/ 28 h 31"/>
                <a:gd name="T8" fmla="*/ 44 w 44"/>
                <a:gd name="T9" fmla="*/ 24 h 31"/>
                <a:gd name="T10" fmla="*/ 3 w 44"/>
                <a:gd name="T11" fmla="*/ 0 h 31"/>
                <a:gd name="T12" fmla="*/ 1 w 44"/>
                <a:gd name="T13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31">
                  <a:moveTo>
                    <a:pt x="1" y="3"/>
                  </a:moveTo>
                  <a:cubicBezTo>
                    <a:pt x="0" y="6"/>
                    <a:pt x="0" y="8"/>
                    <a:pt x="2" y="10"/>
                  </a:cubicBezTo>
                  <a:cubicBezTo>
                    <a:pt x="36" y="29"/>
                    <a:pt x="36" y="29"/>
                    <a:pt x="36" y="29"/>
                  </a:cubicBezTo>
                  <a:cubicBezTo>
                    <a:pt x="38" y="31"/>
                    <a:pt x="40" y="30"/>
                    <a:pt x="42" y="28"/>
                  </a:cubicBezTo>
                  <a:cubicBezTo>
                    <a:pt x="44" y="24"/>
                    <a:pt x="44" y="24"/>
                    <a:pt x="44" y="24"/>
                  </a:cubicBezTo>
                  <a:cubicBezTo>
                    <a:pt x="3" y="0"/>
                    <a:pt x="3" y="0"/>
                    <a:pt x="3" y="0"/>
                  </a:cubicBezTo>
                  <a:lnTo>
                    <a:pt x="1" y="3"/>
                  </a:lnTo>
                  <a:close/>
                </a:path>
              </a:pathLst>
            </a:custGeom>
            <a:solidFill>
              <a:srgbClr val="D45D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09" name="组合 108"/>
          <p:cNvGrpSpPr/>
          <p:nvPr/>
        </p:nvGrpSpPr>
        <p:grpSpPr>
          <a:xfrm>
            <a:off x="2057551" y="4613276"/>
            <a:ext cx="573088" cy="298450"/>
            <a:chOff x="2271713" y="4689476"/>
            <a:chExt cx="573088" cy="298450"/>
          </a:xfrm>
        </p:grpSpPr>
        <p:sp>
          <p:nvSpPr>
            <p:cNvPr id="81" name="Freeform 79"/>
            <p:cNvSpPr/>
            <p:nvPr/>
          </p:nvSpPr>
          <p:spPr bwMode="auto">
            <a:xfrm>
              <a:off x="2395538" y="4781551"/>
              <a:ext cx="411163" cy="206375"/>
            </a:xfrm>
            <a:custGeom>
              <a:avLst/>
              <a:gdLst>
                <a:gd name="T0" fmla="*/ 248 w 265"/>
                <a:gd name="T1" fmla="*/ 1 h 133"/>
                <a:gd name="T2" fmla="*/ 256 w 265"/>
                <a:gd name="T3" fmla="*/ 5 h 133"/>
                <a:gd name="T4" fmla="*/ 262 w 265"/>
                <a:gd name="T5" fmla="*/ 22 h 133"/>
                <a:gd name="T6" fmla="*/ 251 w 265"/>
                <a:gd name="T7" fmla="*/ 45 h 133"/>
                <a:gd name="T8" fmla="*/ 9 w 265"/>
                <a:gd name="T9" fmla="*/ 132 h 133"/>
                <a:gd name="T10" fmla="*/ 1 w 265"/>
                <a:gd name="T11" fmla="*/ 128 h 133"/>
                <a:gd name="T12" fmla="*/ 5 w 265"/>
                <a:gd name="T13" fmla="*/ 120 h 133"/>
                <a:gd name="T14" fmla="*/ 247 w 265"/>
                <a:gd name="T15" fmla="*/ 34 h 133"/>
                <a:gd name="T16" fmla="*/ 250 w 265"/>
                <a:gd name="T17" fmla="*/ 26 h 133"/>
                <a:gd name="T18" fmla="*/ 244 w 265"/>
                <a:gd name="T19" fmla="*/ 9 h 133"/>
                <a:gd name="T20" fmla="*/ 248 w 265"/>
                <a:gd name="T21" fmla="*/ 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65" h="133">
                  <a:moveTo>
                    <a:pt x="248" y="1"/>
                  </a:moveTo>
                  <a:cubicBezTo>
                    <a:pt x="251" y="0"/>
                    <a:pt x="254" y="2"/>
                    <a:pt x="256" y="5"/>
                  </a:cubicBezTo>
                  <a:cubicBezTo>
                    <a:pt x="262" y="22"/>
                    <a:pt x="262" y="22"/>
                    <a:pt x="262" y="22"/>
                  </a:cubicBezTo>
                  <a:cubicBezTo>
                    <a:pt x="265" y="32"/>
                    <a:pt x="260" y="42"/>
                    <a:pt x="251" y="45"/>
                  </a:cubicBezTo>
                  <a:cubicBezTo>
                    <a:pt x="9" y="132"/>
                    <a:pt x="9" y="132"/>
                    <a:pt x="9" y="132"/>
                  </a:cubicBezTo>
                  <a:cubicBezTo>
                    <a:pt x="5" y="133"/>
                    <a:pt x="2" y="131"/>
                    <a:pt x="1" y="128"/>
                  </a:cubicBezTo>
                  <a:cubicBezTo>
                    <a:pt x="0" y="125"/>
                    <a:pt x="1" y="121"/>
                    <a:pt x="5" y="120"/>
                  </a:cubicBezTo>
                  <a:cubicBezTo>
                    <a:pt x="247" y="34"/>
                    <a:pt x="247" y="34"/>
                    <a:pt x="247" y="34"/>
                  </a:cubicBezTo>
                  <a:cubicBezTo>
                    <a:pt x="250" y="33"/>
                    <a:pt x="251" y="29"/>
                    <a:pt x="250" y="26"/>
                  </a:cubicBezTo>
                  <a:cubicBezTo>
                    <a:pt x="244" y="9"/>
                    <a:pt x="244" y="9"/>
                    <a:pt x="244" y="9"/>
                  </a:cubicBezTo>
                  <a:cubicBezTo>
                    <a:pt x="243" y="6"/>
                    <a:pt x="245" y="2"/>
                    <a:pt x="248" y="1"/>
                  </a:cubicBezTo>
                  <a:close/>
                </a:path>
              </a:pathLst>
            </a:custGeom>
            <a:solidFill>
              <a:srgbClr val="455A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2" name="Freeform 80"/>
            <p:cNvSpPr/>
            <p:nvPr/>
          </p:nvSpPr>
          <p:spPr bwMode="auto">
            <a:xfrm>
              <a:off x="2803526" y="4703763"/>
              <a:ext cx="41275" cy="74613"/>
            </a:xfrm>
            <a:custGeom>
              <a:avLst/>
              <a:gdLst>
                <a:gd name="T0" fmla="*/ 23 w 27"/>
                <a:gd name="T1" fmla="*/ 45 h 48"/>
                <a:gd name="T2" fmla="*/ 26 w 27"/>
                <a:gd name="T3" fmla="*/ 40 h 48"/>
                <a:gd name="T4" fmla="*/ 13 w 27"/>
                <a:gd name="T5" fmla="*/ 3 h 48"/>
                <a:gd name="T6" fmla="*/ 7 w 27"/>
                <a:gd name="T7" fmla="*/ 0 h 48"/>
                <a:gd name="T8" fmla="*/ 0 w 27"/>
                <a:gd name="T9" fmla="*/ 3 h 48"/>
                <a:gd name="T10" fmla="*/ 16 w 27"/>
                <a:gd name="T11" fmla="*/ 48 h 48"/>
                <a:gd name="T12" fmla="*/ 23 w 27"/>
                <a:gd name="T13" fmla="*/ 45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48">
                  <a:moveTo>
                    <a:pt x="23" y="45"/>
                  </a:moveTo>
                  <a:cubicBezTo>
                    <a:pt x="26" y="44"/>
                    <a:pt x="27" y="42"/>
                    <a:pt x="26" y="40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2" y="1"/>
                    <a:pt x="10" y="0"/>
                    <a:pt x="7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6" y="48"/>
                    <a:pt x="16" y="48"/>
                    <a:pt x="16" y="48"/>
                  </a:cubicBezTo>
                  <a:lnTo>
                    <a:pt x="23" y="45"/>
                  </a:lnTo>
                  <a:close/>
                </a:path>
              </a:pathLst>
            </a:custGeom>
            <a:solidFill>
              <a:srgbClr val="455A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3" name="Freeform 81"/>
            <p:cNvSpPr/>
            <p:nvPr/>
          </p:nvSpPr>
          <p:spPr bwMode="auto">
            <a:xfrm>
              <a:off x="2271713" y="4689476"/>
              <a:ext cx="563563" cy="296863"/>
            </a:xfrm>
            <a:custGeom>
              <a:avLst/>
              <a:gdLst>
                <a:gd name="T0" fmla="*/ 353 w 363"/>
                <a:gd name="T1" fmla="*/ 75 h 191"/>
                <a:gd name="T2" fmla="*/ 360 w 363"/>
                <a:gd name="T3" fmla="*/ 59 h 191"/>
                <a:gd name="T4" fmla="*/ 342 w 363"/>
                <a:gd name="T5" fmla="*/ 9 h 191"/>
                <a:gd name="T6" fmla="*/ 327 w 363"/>
                <a:gd name="T7" fmla="*/ 2 h 191"/>
                <a:gd name="T8" fmla="*/ 0 w 363"/>
                <a:gd name="T9" fmla="*/ 118 h 191"/>
                <a:gd name="T10" fmla="*/ 26 w 363"/>
                <a:gd name="T11" fmla="*/ 191 h 191"/>
                <a:gd name="T12" fmla="*/ 353 w 363"/>
                <a:gd name="T13" fmla="*/ 75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191">
                  <a:moveTo>
                    <a:pt x="353" y="75"/>
                  </a:moveTo>
                  <a:cubicBezTo>
                    <a:pt x="359" y="73"/>
                    <a:pt x="363" y="66"/>
                    <a:pt x="360" y="59"/>
                  </a:cubicBezTo>
                  <a:cubicBezTo>
                    <a:pt x="342" y="9"/>
                    <a:pt x="342" y="9"/>
                    <a:pt x="342" y="9"/>
                  </a:cubicBezTo>
                  <a:cubicBezTo>
                    <a:pt x="340" y="3"/>
                    <a:pt x="333" y="0"/>
                    <a:pt x="327" y="2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26" y="191"/>
                    <a:pt x="26" y="191"/>
                    <a:pt x="26" y="191"/>
                  </a:cubicBezTo>
                  <a:lnTo>
                    <a:pt x="353" y="75"/>
                  </a:lnTo>
                  <a:close/>
                </a:path>
              </a:pathLst>
            </a:custGeom>
            <a:solidFill>
              <a:srgbClr val="D45D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18" name="组合 117"/>
          <p:cNvGrpSpPr/>
          <p:nvPr/>
        </p:nvGrpSpPr>
        <p:grpSpPr>
          <a:xfrm>
            <a:off x="1678139" y="2890838"/>
            <a:ext cx="369888" cy="381000"/>
            <a:chOff x="1892301" y="2967038"/>
            <a:chExt cx="369888" cy="381000"/>
          </a:xfrm>
        </p:grpSpPr>
        <p:sp>
          <p:nvSpPr>
            <p:cNvPr id="87" name="Freeform 85"/>
            <p:cNvSpPr/>
            <p:nvPr/>
          </p:nvSpPr>
          <p:spPr bwMode="auto">
            <a:xfrm>
              <a:off x="1892301" y="2967038"/>
              <a:ext cx="369888" cy="369888"/>
            </a:xfrm>
            <a:custGeom>
              <a:avLst/>
              <a:gdLst>
                <a:gd name="T0" fmla="*/ 225 w 238"/>
                <a:gd name="T1" fmla="*/ 143 h 238"/>
                <a:gd name="T2" fmla="*/ 96 w 238"/>
                <a:gd name="T3" fmla="*/ 225 h 238"/>
                <a:gd name="T4" fmla="*/ 13 w 238"/>
                <a:gd name="T5" fmla="*/ 96 h 238"/>
                <a:gd name="T6" fmla="*/ 143 w 238"/>
                <a:gd name="T7" fmla="*/ 13 h 238"/>
                <a:gd name="T8" fmla="*/ 225 w 238"/>
                <a:gd name="T9" fmla="*/ 143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8" h="238">
                  <a:moveTo>
                    <a:pt x="225" y="143"/>
                  </a:moveTo>
                  <a:cubicBezTo>
                    <a:pt x="212" y="201"/>
                    <a:pt x="154" y="238"/>
                    <a:pt x="96" y="225"/>
                  </a:cubicBezTo>
                  <a:cubicBezTo>
                    <a:pt x="37" y="212"/>
                    <a:pt x="0" y="154"/>
                    <a:pt x="13" y="96"/>
                  </a:cubicBezTo>
                  <a:cubicBezTo>
                    <a:pt x="26" y="37"/>
                    <a:pt x="84" y="0"/>
                    <a:pt x="143" y="13"/>
                  </a:cubicBezTo>
                  <a:cubicBezTo>
                    <a:pt x="201" y="26"/>
                    <a:pt x="238" y="84"/>
                    <a:pt x="225" y="143"/>
                  </a:cubicBezTo>
                  <a:close/>
                </a:path>
              </a:pathLst>
            </a:custGeom>
            <a:solidFill>
              <a:srgbClr val="FFB5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8" name="Freeform 86"/>
            <p:cNvSpPr/>
            <p:nvPr/>
          </p:nvSpPr>
          <p:spPr bwMode="auto">
            <a:xfrm>
              <a:off x="1928813" y="3003551"/>
              <a:ext cx="296863" cy="296863"/>
            </a:xfrm>
            <a:custGeom>
              <a:avLst/>
              <a:gdLst>
                <a:gd name="T0" fmla="*/ 182 w 192"/>
                <a:gd name="T1" fmla="*/ 115 h 192"/>
                <a:gd name="T2" fmla="*/ 77 w 192"/>
                <a:gd name="T3" fmla="*/ 182 h 192"/>
                <a:gd name="T4" fmla="*/ 11 w 192"/>
                <a:gd name="T5" fmla="*/ 77 h 192"/>
                <a:gd name="T6" fmla="*/ 115 w 192"/>
                <a:gd name="T7" fmla="*/ 11 h 192"/>
                <a:gd name="T8" fmla="*/ 182 w 192"/>
                <a:gd name="T9" fmla="*/ 115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192">
                  <a:moveTo>
                    <a:pt x="182" y="115"/>
                  </a:moveTo>
                  <a:cubicBezTo>
                    <a:pt x="171" y="162"/>
                    <a:pt x="125" y="192"/>
                    <a:pt x="77" y="182"/>
                  </a:cubicBezTo>
                  <a:cubicBezTo>
                    <a:pt x="30" y="171"/>
                    <a:pt x="0" y="125"/>
                    <a:pt x="11" y="77"/>
                  </a:cubicBezTo>
                  <a:cubicBezTo>
                    <a:pt x="21" y="30"/>
                    <a:pt x="68" y="0"/>
                    <a:pt x="115" y="11"/>
                  </a:cubicBezTo>
                  <a:cubicBezTo>
                    <a:pt x="162" y="21"/>
                    <a:pt x="192" y="68"/>
                    <a:pt x="182" y="115"/>
                  </a:cubicBezTo>
                  <a:close/>
                </a:path>
              </a:pathLst>
            </a:custGeom>
            <a:noFill/>
            <a:ln w="4763" cap="flat">
              <a:solidFill>
                <a:srgbClr val="CC7D27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89" name="Rectangle 87"/>
            <p:cNvSpPr>
              <a:spLocks noChangeArrowheads="1"/>
            </p:cNvSpPr>
            <p:nvPr/>
          </p:nvSpPr>
          <p:spPr bwMode="auto">
            <a:xfrm rot="720000">
              <a:off x="2012951" y="3017838"/>
              <a:ext cx="215900" cy="33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zh-CN" altLang="zh-CN" sz="1700" b="1" i="0" u="none" strike="noStrike" cap="none" normalizeH="0" baseline="0">
                  <a:ln>
                    <a:noFill/>
                  </a:ln>
                  <a:solidFill>
                    <a:srgbClr val="CC7D27"/>
                  </a:solidFill>
                  <a:effectLst/>
                  <a:latin typeface="Source Sans Pro" panose="020B0503030403020204" pitchFamily="34" charset="0"/>
                </a:rPr>
                <a:t>$</a:t>
              </a:r>
              <a:endParaRPr kumimoji="0" lang="zh-CN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endParaRPr>
            </a:p>
          </p:txBody>
        </p:sp>
      </p:grpSp>
      <p:grpSp>
        <p:nvGrpSpPr>
          <p:cNvPr id="117" name="组合 116"/>
          <p:cNvGrpSpPr/>
          <p:nvPr/>
        </p:nvGrpSpPr>
        <p:grpSpPr>
          <a:xfrm>
            <a:off x="1333651" y="3103563"/>
            <a:ext cx="384175" cy="384175"/>
            <a:chOff x="1547813" y="3179763"/>
            <a:chExt cx="384175" cy="384175"/>
          </a:xfrm>
        </p:grpSpPr>
        <p:sp>
          <p:nvSpPr>
            <p:cNvPr id="90" name="Freeform 88"/>
            <p:cNvSpPr/>
            <p:nvPr/>
          </p:nvSpPr>
          <p:spPr bwMode="auto">
            <a:xfrm>
              <a:off x="1547813" y="3179763"/>
              <a:ext cx="384175" cy="384175"/>
            </a:xfrm>
            <a:custGeom>
              <a:avLst/>
              <a:gdLst>
                <a:gd name="T0" fmla="*/ 213 w 247"/>
                <a:gd name="T1" fmla="*/ 61 h 247"/>
                <a:gd name="T2" fmla="*/ 186 w 247"/>
                <a:gd name="T3" fmla="*/ 212 h 247"/>
                <a:gd name="T4" fmla="*/ 35 w 247"/>
                <a:gd name="T5" fmla="*/ 186 h 247"/>
                <a:gd name="T6" fmla="*/ 61 w 247"/>
                <a:gd name="T7" fmla="*/ 35 h 247"/>
                <a:gd name="T8" fmla="*/ 213 w 247"/>
                <a:gd name="T9" fmla="*/ 61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7" h="247">
                  <a:moveTo>
                    <a:pt x="213" y="61"/>
                  </a:moveTo>
                  <a:cubicBezTo>
                    <a:pt x="247" y="110"/>
                    <a:pt x="235" y="178"/>
                    <a:pt x="186" y="212"/>
                  </a:cubicBezTo>
                  <a:cubicBezTo>
                    <a:pt x="137" y="247"/>
                    <a:pt x="70" y="235"/>
                    <a:pt x="35" y="186"/>
                  </a:cubicBezTo>
                  <a:cubicBezTo>
                    <a:pt x="0" y="137"/>
                    <a:pt x="12" y="69"/>
                    <a:pt x="61" y="35"/>
                  </a:cubicBezTo>
                  <a:cubicBezTo>
                    <a:pt x="110" y="0"/>
                    <a:pt x="178" y="12"/>
                    <a:pt x="213" y="61"/>
                  </a:cubicBezTo>
                  <a:close/>
                </a:path>
              </a:pathLst>
            </a:custGeom>
            <a:solidFill>
              <a:srgbClr val="FFB52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1" name="Freeform 89"/>
            <p:cNvSpPr/>
            <p:nvPr/>
          </p:nvSpPr>
          <p:spPr bwMode="auto">
            <a:xfrm>
              <a:off x="1585913" y="3217863"/>
              <a:ext cx="307975" cy="307975"/>
            </a:xfrm>
            <a:custGeom>
              <a:avLst/>
              <a:gdLst>
                <a:gd name="T0" fmla="*/ 171 w 199"/>
                <a:gd name="T1" fmla="*/ 49 h 199"/>
                <a:gd name="T2" fmla="*/ 150 w 199"/>
                <a:gd name="T3" fmla="*/ 171 h 199"/>
                <a:gd name="T4" fmla="*/ 28 w 199"/>
                <a:gd name="T5" fmla="*/ 150 h 199"/>
                <a:gd name="T6" fmla="*/ 49 w 199"/>
                <a:gd name="T7" fmla="*/ 28 h 199"/>
                <a:gd name="T8" fmla="*/ 171 w 199"/>
                <a:gd name="T9" fmla="*/ 49 h 1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9" h="199">
                  <a:moveTo>
                    <a:pt x="171" y="49"/>
                  </a:moveTo>
                  <a:cubicBezTo>
                    <a:pt x="199" y="88"/>
                    <a:pt x="190" y="143"/>
                    <a:pt x="150" y="171"/>
                  </a:cubicBezTo>
                  <a:cubicBezTo>
                    <a:pt x="111" y="199"/>
                    <a:pt x="56" y="190"/>
                    <a:pt x="28" y="150"/>
                  </a:cubicBezTo>
                  <a:cubicBezTo>
                    <a:pt x="0" y="110"/>
                    <a:pt x="10" y="56"/>
                    <a:pt x="49" y="28"/>
                  </a:cubicBezTo>
                  <a:cubicBezTo>
                    <a:pt x="89" y="0"/>
                    <a:pt x="143" y="9"/>
                    <a:pt x="171" y="49"/>
                  </a:cubicBezTo>
                  <a:close/>
                </a:path>
              </a:pathLst>
            </a:custGeom>
            <a:noFill/>
            <a:ln w="4763" cap="flat">
              <a:solidFill>
                <a:srgbClr val="CC7D27"/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2" name="Rectangle 90"/>
            <p:cNvSpPr>
              <a:spLocks noChangeArrowheads="1"/>
            </p:cNvSpPr>
            <p:nvPr/>
          </p:nvSpPr>
          <p:spPr bwMode="auto">
            <a:xfrm rot="19440000">
              <a:off x="1684338" y="3194051"/>
              <a:ext cx="215900" cy="330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zh-CN" altLang="zh-CN" sz="1700" b="1" i="0" u="none" strike="noStrike" cap="none" normalizeH="0" baseline="0">
                  <a:ln>
                    <a:noFill/>
                  </a:ln>
                  <a:solidFill>
                    <a:srgbClr val="CC7D27"/>
                  </a:solidFill>
                  <a:effectLst/>
                  <a:latin typeface="Source Sans Pro" panose="020B0503030403020204" pitchFamily="34" charset="0"/>
                </a:rPr>
                <a:t>$</a:t>
              </a:r>
              <a:endParaRPr kumimoji="0" lang="zh-CN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endParaRPr>
            </a:p>
          </p:txBody>
        </p:sp>
      </p:grpSp>
      <p:grpSp>
        <p:nvGrpSpPr>
          <p:cNvPr id="110" name="组合 109"/>
          <p:cNvGrpSpPr/>
          <p:nvPr/>
        </p:nvGrpSpPr>
        <p:grpSpPr>
          <a:xfrm>
            <a:off x="652614" y="3471864"/>
            <a:ext cx="977900" cy="1201738"/>
            <a:chOff x="857251" y="4233863"/>
            <a:chExt cx="977900" cy="1201738"/>
          </a:xfrm>
        </p:grpSpPr>
        <p:sp>
          <p:nvSpPr>
            <p:cNvPr id="93" name="Freeform 91"/>
            <p:cNvSpPr/>
            <p:nvPr/>
          </p:nvSpPr>
          <p:spPr bwMode="auto">
            <a:xfrm>
              <a:off x="857251" y="4233863"/>
              <a:ext cx="977900" cy="1201738"/>
            </a:xfrm>
            <a:custGeom>
              <a:avLst/>
              <a:gdLst>
                <a:gd name="T0" fmla="*/ 484 w 630"/>
                <a:gd name="T1" fmla="*/ 747 h 774"/>
                <a:gd name="T2" fmla="*/ 446 w 630"/>
                <a:gd name="T3" fmla="*/ 770 h 774"/>
                <a:gd name="T4" fmla="*/ 26 w 630"/>
                <a:gd name="T5" fmla="*/ 671 h 774"/>
                <a:gd name="T6" fmla="*/ 4 w 630"/>
                <a:gd name="T7" fmla="*/ 634 h 774"/>
                <a:gd name="T8" fmla="*/ 147 w 630"/>
                <a:gd name="T9" fmla="*/ 27 h 774"/>
                <a:gd name="T10" fmla="*/ 184 w 630"/>
                <a:gd name="T11" fmla="*/ 4 h 774"/>
                <a:gd name="T12" fmla="*/ 604 w 630"/>
                <a:gd name="T13" fmla="*/ 103 h 774"/>
                <a:gd name="T14" fmla="*/ 627 w 630"/>
                <a:gd name="T15" fmla="*/ 140 h 774"/>
                <a:gd name="T16" fmla="*/ 484 w 630"/>
                <a:gd name="T17" fmla="*/ 747 h 7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0" h="774">
                  <a:moveTo>
                    <a:pt x="484" y="747"/>
                  </a:moveTo>
                  <a:cubicBezTo>
                    <a:pt x="480" y="763"/>
                    <a:pt x="463" y="774"/>
                    <a:pt x="446" y="770"/>
                  </a:cubicBezTo>
                  <a:cubicBezTo>
                    <a:pt x="26" y="671"/>
                    <a:pt x="26" y="671"/>
                    <a:pt x="26" y="671"/>
                  </a:cubicBezTo>
                  <a:cubicBezTo>
                    <a:pt x="10" y="667"/>
                    <a:pt x="0" y="650"/>
                    <a:pt x="4" y="634"/>
                  </a:cubicBezTo>
                  <a:cubicBezTo>
                    <a:pt x="147" y="27"/>
                    <a:pt x="147" y="27"/>
                    <a:pt x="147" y="27"/>
                  </a:cubicBezTo>
                  <a:cubicBezTo>
                    <a:pt x="150" y="11"/>
                    <a:pt x="167" y="0"/>
                    <a:pt x="184" y="4"/>
                  </a:cubicBezTo>
                  <a:cubicBezTo>
                    <a:pt x="604" y="103"/>
                    <a:pt x="604" y="103"/>
                    <a:pt x="604" y="103"/>
                  </a:cubicBezTo>
                  <a:cubicBezTo>
                    <a:pt x="620" y="107"/>
                    <a:pt x="630" y="124"/>
                    <a:pt x="627" y="140"/>
                  </a:cubicBezTo>
                  <a:lnTo>
                    <a:pt x="484" y="747"/>
                  </a:lnTo>
                  <a:close/>
                </a:path>
              </a:pathLst>
            </a:custGeom>
            <a:solidFill>
              <a:srgbClr val="363D6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4" name="Freeform 92"/>
            <p:cNvSpPr/>
            <p:nvPr/>
          </p:nvSpPr>
          <p:spPr bwMode="auto">
            <a:xfrm>
              <a:off x="1138238" y="4337051"/>
              <a:ext cx="582613" cy="292100"/>
            </a:xfrm>
            <a:custGeom>
              <a:avLst/>
              <a:gdLst>
                <a:gd name="T0" fmla="*/ 358 w 375"/>
                <a:gd name="T1" fmla="*/ 163 h 188"/>
                <a:gd name="T2" fmla="*/ 323 w 375"/>
                <a:gd name="T3" fmla="*/ 185 h 188"/>
                <a:gd name="T4" fmla="*/ 25 w 375"/>
                <a:gd name="T5" fmla="*/ 114 h 188"/>
                <a:gd name="T6" fmla="*/ 3 w 375"/>
                <a:gd name="T7" fmla="*/ 79 h 188"/>
                <a:gd name="T8" fmla="*/ 16 w 375"/>
                <a:gd name="T9" fmla="*/ 26 h 188"/>
                <a:gd name="T10" fmla="*/ 51 w 375"/>
                <a:gd name="T11" fmla="*/ 4 h 188"/>
                <a:gd name="T12" fmla="*/ 349 w 375"/>
                <a:gd name="T13" fmla="*/ 74 h 188"/>
                <a:gd name="T14" fmla="*/ 371 w 375"/>
                <a:gd name="T15" fmla="*/ 109 h 188"/>
                <a:gd name="T16" fmla="*/ 358 w 375"/>
                <a:gd name="T17" fmla="*/ 163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75" h="188">
                  <a:moveTo>
                    <a:pt x="358" y="163"/>
                  </a:moveTo>
                  <a:cubicBezTo>
                    <a:pt x="355" y="179"/>
                    <a:pt x="339" y="188"/>
                    <a:pt x="323" y="185"/>
                  </a:cubicBezTo>
                  <a:cubicBezTo>
                    <a:pt x="25" y="114"/>
                    <a:pt x="25" y="114"/>
                    <a:pt x="25" y="114"/>
                  </a:cubicBezTo>
                  <a:cubicBezTo>
                    <a:pt x="9" y="111"/>
                    <a:pt x="0" y="95"/>
                    <a:pt x="3" y="79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20" y="10"/>
                    <a:pt x="35" y="0"/>
                    <a:pt x="51" y="4"/>
                  </a:cubicBezTo>
                  <a:cubicBezTo>
                    <a:pt x="349" y="74"/>
                    <a:pt x="349" y="74"/>
                    <a:pt x="349" y="74"/>
                  </a:cubicBezTo>
                  <a:cubicBezTo>
                    <a:pt x="365" y="78"/>
                    <a:pt x="375" y="94"/>
                    <a:pt x="371" y="109"/>
                  </a:cubicBezTo>
                  <a:lnTo>
                    <a:pt x="358" y="163"/>
                  </a:lnTo>
                  <a:close/>
                </a:path>
              </a:pathLst>
            </a:custGeom>
            <a:solidFill>
              <a:srgbClr val="F1EDE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5" name="Freeform 93"/>
            <p:cNvSpPr/>
            <p:nvPr/>
          </p:nvSpPr>
          <p:spPr bwMode="auto">
            <a:xfrm>
              <a:off x="1365251" y="4999038"/>
              <a:ext cx="223838" cy="341313"/>
            </a:xfrm>
            <a:custGeom>
              <a:avLst/>
              <a:gdLst>
                <a:gd name="T0" fmla="*/ 105 w 145"/>
                <a:gd name="T1" fmla="*/ 200 h 220"/>
                <a:gd name="T2" fmla="*/ 78 w 145"/>
                <a:gd name="T3" fmla="*/ 217 h 220"/>
                <a:gd name="T4" fmla="*/ 19 w 145"/>
                <a:gd name="T5" fmla="*/ 203 h 220"/>
                <a:gd name="T6" fmla="*/ 3 w 145"/>
                <a:gd name="T7" fmla="*/ 176 h 220"/>
                <a:gd name="T8" fmla="*/ 40 w 145"/>
                <a:gd name="T9" fmla="*/ 19 h 220"/>
                <a:gd name="T10" fmla="*/ 67 w 145"/>
                <a:gd name="T11" fmla="*/ 2 h 220"/>
                <a:gd name="T12" fmla="*/ 125 w 145"/>
                <a:gd name="T13" fmla="*/ 16 h 220"/>
                <a:gd name="T14" fmla="*/ 142 w 145"/>
                <a:gd name="T15" fmla="*/ 43 h 220"/>
                <a:gd name="T16" fmla="*/ 105 w 145"/>
                <a:gd name="T17" fmla="*/ 200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45" h="220">
                  <a:moveTo>
                    <a:pt x="105" y="200"/>
                  </a:moveTo>
                  <a:cubicBezTo>
                    <a:pt x="102" y="212"/>
                    <a:pt x="90" y="220"/>
                    <a:pt x="78" y="217"/>
                  </a:cubicBezTo>
                  <a:cubicBezTo>
                    <a:pt x="19" y="203"/>
                    <a:pt x="19" y="203"/>
                    <a:pt x="19" y="203"/>
                  </a:cubicBezTo>
                  <a:cubicBezTo>
                    <a:pt x="7" y="200"/>
                    <a:pt x="0" y="188"/>
                    <a:pt x="3" y="176"/>
                  </a:cubicBezTo>
                  <a:cubicBezTo>
                    <a:pt x="40" y="19"/>
                    <a:pt x="40" y="19"/>
                    <a:pt x="40" y="19"/>
                  </a:cubicBezTo>
                  <a:cubicBezTo>
                    <a:pt x="42" y="7"/>
                    <a:pt x="55" y="0"/>
                    <a:pt x="67" y="2"/>
                  </a:cubicBezTo>
                  <a:cubicBezTo>
                    <a:pt x="125" y="16"/>
                    <a:pt x="125" y="16"/>
                    <a:pt x="125" y="16"/>
                  </a:cubicBezTo>
                  <a:cubicBezTo>
                    <a:pt x="137" y="19"/>
                    <a:pt x="145" y="31"/>
                    <a:pt x="142" y="43"/>
                  </a:cubicBezTo>
                  <a:lnTo>
                    <a:pt x="105" y="200"/>
                  </a:lnTo>
                  <a:close/>
                </a:path>
              </a:pathLst>
            </a:custGeom>
            <a:solidFill>
              <a:srgbClr val="D643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6" name="Freeform 94"/>
            <p:cNvSpPr/>
            <p:nvPr/>
          </p:nvSpPr>
          <p:spPr bwMode="auto">
            <a:xfrm>
              <a:off x="1166813" y="5126038"/>
              <a:ext cx="182563" cy="166688"/>
            </a:xfrm>
            <a:custGeom>
              <a:avLst/>
              <a:gdLst>
                <a:gd name="T0" fmla="*/ 105 w 118"/>
                <a:gd name="T1" fmla="*/ 88 h 107"/>
                <a:gd name="T2" fmla="*/ 78 w 118"/>
                <a:gd name="T3" fmla="*/ 105 h 107"/>
                <a:gd name="T4" fmla="*/ 20 w 118"/>
                <a:gd name="T5" fmla="*/ 91 h 107"/>
                <a:gd name="T6" fmla="*/ 3 w 118"/>
                <a:gd name="T7" fmla="*/ 64 h 107"/>
                <a:gd name="T8" fmla="*/ 13 w 118"/>
                <a:gd name="T9" fmla="*/ 20 h 107"/>
                <a:gd name="T10" fmla="*/ 40 w 118"/>
                <a:gd name="T11" fmla="*/ 3 h 107"/>
                <a:gd name="T12" fmla="*/ 98 w 118"/>
                <a:gd name="T13" fmla="*/ 16 h 107"/>
                <a:gd name="T14" fmla="*/ 115 w 118"/>
                <a:gd name="T15" fmla="*/ 44 h 107"/>
                <a:gd name="T16" fmla="*/ 105 w 118"/>
                <a:gd name="T17" fmla="*/ 88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8" h="107">
                  <a:moveTo>
                    <a:pt x="105" y="88"/>
                  </a:moveTo>
                  <a:cubicBezTo>
                    <a:pt x="102" y="100"/>
                    <a:pt x="90" y="107"/>
                    <a:pt x="78" y="105"/>
                  </a:cubicBezTo>
                  <a:cubicBezTo>
                    <a:pt x="20" y="91"/>
                    <a:pt x="20" y="91"/>
                    <a:pt x="20" y="91"/>
                  </a:cubicBezTo>
                  <a:cubicBezTo>
                    <a:pt x="7" y="88"/>
                    <a:pt x="0" y="76"/>
                    <a:pt x="3" y="64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6" y="7"/>
                    <a:pt x="28" y="0"/>
                    <a:pt x="40" y="3"/>
                  </a:cubicBezTo>
                  <a:cubicBezTo>
                    <a:pt x="98" y="16"/>
                    <a:pt x="98" y="16"/>
                    <a:pt x="98" y="16"/>
                  </a:cubicBezTo>
                  <a:cubicBezTo>
                    <a:pt x="111" y="19"/>
                    <a:pt x="118" y="32"/>
                    <a:pt x="115" y="44"/>
                  </a:cubicBezTo>
                  <a:lnTo>
                    <a:pt x="105" y="88"/>
                  </a:lnTo>
                  <a:close/>
                </a:path>
              </a:pathLst>
            </a:custGeom>
            <a:solidFill>
              <a:srgbClr val="B8CE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7" name="Freeform 95"/>
            <p:cNvSpPr/>
            <p:nvPr/>
          </p:nvSpPr>
          <p:spPr bwMode="auto">
            <a:xfrm>
              <a:off x="1206501" y="4951413"/>
              <a:ext cx="184150" cy="166688"/>
            </a:xfrm>
            <a:custGeom>
              <a:avLst/>
              <a:gdLst>
                <a:gd name="T0" fmla="*/ 105 w 119"/>
                <a:gd name="T1" fmla="*/ 88 h 108"/>
                <a:gd name="T2" fmla="*/ 78 w 119"/>
                <a:gd name="T3" fmla="*/ 105 h 108"/>
                <a:gd name="T4" fmla="*/ 20 w 119"/>
                <a:gd name="T5" fmla="*/ 91 h 108"/>
                <a:gd name="T6" fmla="*/ 3 w 119"/>
                <a:gd name="T7" fmla="*/ 64 h 108"/>
                <a:gd name="T8" fmla="*/ 14 w 119"/>
                <a:gd name="T9" fmla="*/ 20 h 108"/>
                <a:gd name="T10" fmla="*/ 41 w 119"/>
                <a:gd name="T11" fmla="*/ 3 h 108"/>
                <a:gd name="T12" fmla="*/ 99 w 119"/>
                <a:gd name="T13" fmla="*/ 17 h 108"/>
                <a:gd name="T14" fmla="*/ 116 w 119"/>
                <a:gd name="T15" fmla="*/ 44 h 108"/>
                <a:gd name="T16" fmla="*/ 105 w 119"/>
                <a:gd name="T17" fmla="*/ 8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9" h="108">
                  <a:moveTo>
                    <a:pt x="105" y="88"/>
                  </a:moveTo>
                  <a:cubicBezTo>
                    <a:pt x="103" y="101"/>
                    <a:pt x="90" y="108"/>
                    <a:pt x="78" y="105"/>
                  </a:cubicBezTo>
                  <a:cubicBezTo>
                    <a:pt x="20" y="91"/>
                    <a:pt x="20" y="91"/>
                    <a:pt x="20" y="91"/>
                  </a:cubicBezTo>
                  <a:cubicBezTo>
                    <a:pt x="8" y="89"/>
                    <a:pt x="0" y="76"/>
                    <a:pt x="3" y="64"/>
                  </a:cubicBezTo>
                  <a:cubicBezTo>
                    <a:pt x="14" y="20"/>
                    <a:pt x="14" y="20"/>
                    <a:pt x="14" y="20"/>
                  </a:cubicBezTo>
                  <a:cubicBezTo>
                    <a:pt x="17" y="8"/>
                    <a:pt x="29" y="0"/>
                    <a:pt x="41" y="3"/>
                  </a:cubicBezTo>
                  <a:cubicBezTo>
                    <a:pt x="99" y="17"/>
                    <a:pt x="99" y="17"/>
                    <a:pt x="99" y="17"/>
                  </a:cubicBezTo>
                  <a:cubicBezTo>
                    <a:pt x="111" y="20"/>
                    <a:pt x="119" y="32"/>
                    <a:pt x="116" y="44"/>
                  </a:cubicBezTo>
                  <a:lnTo>
                    <a:pt x="105" y="88"/>
                  </a:lnTo>
                  <a:close/>
                </a:path>
              </a:pathLst>
            </a:custGeom>
            <a:solidFill>
              <a:srgbClr val="B8CE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8" name="Freeform 96"/>
            <p:cNvSpPr/>
            <p:nvPr/>
          </p:nvSpPr>
          <p:spPr bwMode="auto">
            <a:xfrm>
              <a:off x="966788" y="5080001"/>
              <a:ext cx="184150" cy="165100"/>
            </a:xfrm>
            <a:custGeom>
              <a:avLst/>
              <a:gdLst>
                <a:gd name="T0" fmla="*/ 105 w 118"/>
                <a:gd name="T1" fmla="*/ 88 h 107"/>
                <a:gd name="T2" fmla="*/ 78 w 118"/>
                <a:gd name="T3" fmla="*/ 104 h 107"/>
                <a:gd name="T4" fmla="*/ 20 w 118"/>
                <a:gd name="T5" fmla="*/ 91 h 107"/>
                <a:gd name="T6" fmla="*/ 3 w 118"/>
                <a:gd name="T7" fmla="*/ 64 h 107"/>
                <a:gd name="T8" fmla="*/ 13 w 118"/>
                <a:gd name="T9" fmla="*/ 19 h 107"/>
                <a:gd name="T10" fmla="*/ 41 w 118"/>
                <a:gd name="T11" fmla="*/ 3 h 107"/>
                <a:gd name="T12" fmla="*/ 99 w 118"/>
                <a:gd name="T13" fmla="*/ 16 h 107"/>
                <a:gd name="T14" fmla="*/ 115 w 118"/>
                <a:gd name="T15" fmla="*/ 44 h 107"/>
                <a:gd name="T16" fmla="*/ 105 w 118"/>
                <a:gd name="T17" fmla="*/ 88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8" h="107">
                  <a:moveTo>
                    <a:pt x="105" y="88"/>
                  </a:moveTo>
                  <a:cubicBezTo>
                    <a:pt x="102" y="100"/>
                    <a:pt x="90" y="107"/>
                    <a:pt x="78" y="104"/>
                  </a:cubicBezTo>
                  <a:cubicBezTo>
                    <a:pt x="20" y="91"/>
                    <a:pt x="20" y="91"/>
                    <a:pt x="20" y="91"/>
                  </a:cubicBezTo>
                  <a:cubicBezTo>
                    <a:pt x="8" y="88"/>
                    <a:pt x="0" y="76"/>
                    <a:pt x="3" y="64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6" y="7"/>
                    <a:pt x="28" y="0"/>
                    <a:pt x="41" y="3"/>
                  </a:cubicBezTo>
                  <a:cubicBezTo>
                    <a:pt x="99" y="16"/>
                    <a:pt x="99" y="16"/>
                    <a:pt x="99" y="16"/>
                  </a:cubicBezTo>
                  <a:cubicBezTo>
                    <a:pt x="111" y="19"/>
                    <a:pt x="118" y="31"/>
                    <a:pt x="115" y="44"/>
                  </a:cubicBezTo>
                  <a:lnTo>
                    <a:pt x="105" y="88"/>
                  </a:lnTo>
                  <a:close/>
                </a:path>
              </a:pathLst>
            </a:custGeom>
            <a:solidFill>
              <a:srgbClr val="B8CE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9" name="Freeform 97"/>
            <p:cNvSpPr/>
            <p:nvPr/>
          </p:nvSpPr>
          <p:spPr bwMode="auto">
            <a:xfrm>
              <a:off x="1009651" y="4903788"/>
              <a:ext cx="182563" cy="168275"/>
            </a:xfrm>
            <a:custGeom>
              <a:avLst/>
              <a:gdLst>
                <a:gd name="T0" fmla="*/ 105 w 118"/>
                <a:gd name="T1" fmla="*/ 88 h 108"/>
                <a:gd name="T2" fmla="*/ 77 w 118"/>
                <a:gd name="T3" fmla="*/ 105 h 108"/>
                <a:gd name="T4" fmla="*/ 19 w 118"/>
                <a:gd name="T5" fmla="*/ 91 h 108"/>
                <a:gd name="T6" fmla="*/ 2 w 118"/>
                <a:gd name="T7" fmla="*/ 64 h 108"/>
                <a:gd name="T8" fmla="*/ 13 w 118"/>
                <a:gd name="T9" fmla="*/ 20 h 108"/>
                <a:gd name="T10" fmla="*/ 40 w 118"/>
                <a:gd name="T11" fmla="*/ 3 h 108"/>
                <a:gd name="T12" fmla="*/ 98 w 118"/>
                <a:gd name="T13" fmla="*/ 17 h 108"/>
                <a:gd name="T14" fmla="*/ 115 w 118"/>
                <a:gd name="T15" fmla="*/ 44 h 108"/>
                <a:gd name="T16" fmla="*/ 105 w 118"/>
                <a:gd name="T17" fmla="*/ 8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8" h="108">
                  <a:moveTo>
                    <a:pt x="105" y="88"/>
                  </a:moveTo>
                  <a:cubicBezTo>
                    <a:pt x="102" y="100"/>
                    <a:pt x="90" y="108"/>
                    <a:pt x="77" y="105"/>
                  </a:cubicBezTo>
                  <a:cubicBezTo>
                    <a:pt x="19" y="91"/>
                    <a:pt x="19" y="91"/>
                    <a:pt x="19" y="91"/>
                  </a:cubicBezTo>
                  <a:cubicBezTo>
                    <a:pt x="7" y="88"/>
                    <a:pt x="0" y="76"/>
                    <a:pt x="2" y="64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6" y="8"/>
                    <a:pt x="28" y="0"/>
                    <a:pt x="40" y="3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110" y="20"/>
                    <a:pt x="118" y="32"/>
                    <a:pt x="115" y="44"/>
                  </a:cubicBezTo>
                  <a:lnTo>
                    <a:pt x="105" y="88"/>
                  </a:lnTo>
                  <a:close/>
                </a:path>
              </a:pathLst>
            </a:custGeom>
            <a:solidFill>
              <a:srgbClr val="B8CE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0" name="Freeform 98"/>
            <p:cNvSpPr/>
            <p:nvPr/>
          </p:nvSpPr>
          <p:spPr bwMode="auto">
            <a:xfrm>
              <a:off x="1247776" y="4776788"/>
              <a:ext cx="184150" cy="168275"/>
            </a:xfrm>
            <a:custGeom>
              <a:avLst/>
              <a:gdLst>
                <a:gd name="T0" fmla="*/ 105 w 118"/>
                <a:gd name="T1" fmla="*/ 88 h 108"/>
                <a:gd name="T2" fmla="*/ 78 w 118"/>
                <a:gd name="T3" fmla="*/ 105 h 108"/>
                <a:gd name="T4" fmla="*/ 20 w 118"/>
                <a:gd name="T5" fmla="*/ 91 h 108"/>
                <a:gd name="T6" fmla="*/ 3 w 118"/>
                <a:gd name="T7" fmla="*/ 64 h 108"/>
                <a:gd name="T8" fmla="*/ 13 w 118"/>
                <a:gd name="T9" fmla="*/ 20 h 108"/>
                <a:gd name="T10" fmla="*/ 40 w 118"/>
                <a:gd name="T11" fmla="*/ 3 h 108"/>
                <a:gd name="T12" fmla="*/ 98 w 118"/>
                <a:gd name="T13" fmla="*/ 17 h 108"/>
                <a:gd name="T14" fmla="*/ 115 w 118"/>
                <a:gd name="T15" fmla="*/ 44 h 108"/>
                <a:gd name="T16" fmla="*/ 105 w 118"/>
                <a:gd name="T17" fmla="*/ 8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8" h="108">
                  <a:moveTo>
                    <a:pt x="105" y="88"/>
                  </a:moveTo>
                  <a:cubicBezTo>
                    <a:pt x="102" y="100"/>
                    <a:pt x="90" y="108"/>
                    <a:pt x="78" y="105"/>
                  </a:cubicBezTo>
                  <a:cubicBezTo>
                    <a:pt x="20" y="91"/>
                    <a:pt x="20" y="91"/>
                    <a:pt x="20" y="91"/>
                  </a:cubicBezTo>
                  <a:cubicBezTo>
                    <a:pt x="7" y="88"/>
                    <a:pt x="0" y="76"/>
                    <a:pt x="3" y="64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6" y="8"/>
                    <a:pt x="28" y="0"/>
                    <a:pt x="40" y="3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111" y="19"/>
                    <a:pt x="118" y="32"/>
                    <a:pt x="115" y="44"/>
                  </a:cubicBezTo>
                  <a:lnTo>
                    <a:pt x="105" y="88"/>
                  </a:lnTo>
                  <a:close/>
                </a:path>
              </a:pathLst>
            </a:custGeom>
            <a:solidFill>
              <a:srgbClr val="B8CE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1" name="Freeform 99"/>
            <p:cNvSpPr/>
            <p:nvPr/>
          </p:nvSpPr>
          <p:spPr bwMode="auto">
            <a:xfrm>
              <a:off x="1447801" y="4822826"/>
              <a:ext cx="182563" cy="168275"/>
            </a:xfrm>
            <a:custGeom>
              <a:avLst/>
              <a:gdLst>
                <a:gd name="T0" fmla="*/ 105 w 118"/>
                <a:gd name="T1" fmla="*/ 88 h 108"/>
                <a:gd name="T2" fmla="*/ 78 w 118"/>
                <a:gd name="T3" fmla="*/ 105 h 108"/>
                <a:gd name="T4" fmla="*/ 19 w 118"/>
                <a:gd name="T5" fmla="*/ 91 h 108"/>
                <a:gd name="T6" fmla="*/ 3 w 118"/>
                <a:gd name="T7" fmla="*/ 64 h 108"/>
                <a:gd name="T8" fmla="*/ 13 w 118"/>
                <a:gd name="T9" fmla="*/ 20 h 108"/>
                <a:gd name="T10" fmla="*/ 40 w 118"/>
                <a:gd name="T11" fmla="*/ 3 h 108"/>
                <a:gd name="T12" fmla="*/ 98 w 118"/>
                <a:gd name="T13" fmla="*/ 17 h 108"/>
                <a:gd name="T14" fmla="*/ 115 w 118"/>
                <a:gd name="T15" fmla="*/ 44 h 108"/>
                <a:gd name="T16" fmla="*/ 105 w 118"/>
                <a:gd name="T17" fmla="*/ 8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8" h="108">
                  <a:moveTo>
                    <a:pt x="105" y="88"/>
                  </a:moveTo>
                  <a:cubicBezTo>
                    <a:pt x="102" y="100"/>
                    <a:pt x="90" y="108"/>
                    <a:pt x="78" y="105"/>
                  </a:cubicBezTo>
                  <a:cubicBezTo>
                    <a:pt x="19" y="91"/>
                    <a:pt x="19" y="91"/>
                    <a:pt x="19" y="91"/>
                  </a:cubicBezTo>
                  <a:cubicBezTo>
                    <a:pt x="7" y="88"/>
                    <a:pt x="0" y="76"/>
                    <a:pt x="3" y="64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6" y="8"/>
                    <a:pt x="28" y="0"/>
                    <a:pt x="40" y="3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110" y="20"/>
                    <a:pt x="118" y="32"/>
                    <a:pt x="115" y="44"/>
                  </a:cubicBezTo>
                  <a:lnTo>
                    <a:pt x="105" y="88"/>
                  </a:lnTo>
                  <a:close/>
                </a:path>
              </a:pathLst>
            </a:custGeom>
            <a:solidFill>
              <a:srgbClr val="B8CE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2" name="Freeform 100"/>
            <p:cNvSpPr/>
            <p:nvPr/>
          </p:nvSpPr>
          <p:spPr bwMode="auto">
            <a:xfrm>
              <a:off x="1049338" y="4730751"/>
              <a:ext cx="184150" cy="166688"/>
            </a:xfrm>
            <a:custGeom>
              <a:avLst/>
              <a:gdLst>
                <a:gd name="T0" fmla="*/ 105 w 118"/>
                <a:gd name="T1" fmla="*/ 88 h 108"/>
                <a:gd name="T2" fmla="*/ 78 w 118"/>
                <a:gd name="T3" fmla="*/ 105 h 108"/>
                <a:gd name="T4" fmla="*/ 20 w 118"/>
                <a:gd name="T5" fmla="*/ 91 h 108"/>
                <a:gd name="T6" fmla="*/ 3 w 118"/>
                <a:gd name="T7" fmla="*/ 64 h 108"/>
                <a:gd name="T8" fmla="*/ 13 w 118"/>
                <a:gd name="T9" fmla="*/ 20 h 108"/>
                <a:gd name="T10" fmla="*/ 41 w 118"/>
                <a:gd name="T11" fmla="*/ 3 h 108"/>
                <a:gd name="T12" fmla="*/ 99 w 118"/>
                <a:gd name="T13" fmla="*/ 16 h 108"/>
                <a:gd name="T14" fmla="*/ 115 w 118"/>
                <a:gd name="T15" fmla="*/ 44 h 108"/>
                <a:gd name="T16" fmla="*/ 105 w 118"/>
                <a:gd name="T17" fmla="*/ 88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8" h="108">
                  <a:moveTo>
                    <a:pt x="105" y="88"/>
                  </a:moveTo>
                  <a:cubicBezTo>
                    <a:pt x="102" y="100"/>
                    <a:pt x="90" y="108"/>
                    <a:pt x="78" y="105"/>
                  </a:cubicBezTo>
                  <a:cubicBezTo>
                    <a:pt x="20" y="91"/>
                    <a:pt x="20" y="91"/>
                    <a:pt x="20" y="91"/>
                  </a:cubicBezTo>
                  <a:cubicBezTo>
                    <a:pt x="8" y="88"/>
                    <a:pt x="0" y="76"/>
                    <a:pt x="3" y="64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6" y="7"/>
                    <a:pt x="28" y="0"/>
                    <a:pt x="41" y="3"/>
                  </a:cubicBezTo>
                  <a:cubicBezTo>
                    <a:pt x="99" y="16"/>
                    <a:pt x="99" y="16"/>
                    <a:pt x="99" y="16"/>
                  </a:cubicBezTo>
                  <a:cubicBezTo>
                    <a:pt x="111" y="19"/>
                    <a:pt x="118" y="32"/>
                    <a:pt x="115" y="44"/>
                  </a:cubicBezTo>
                  <a:lnTo>
                    <a:pt x="105" y="88"/>
                  </a:lnTo>
                  <a:close/>
                </a:path>
              </a:pathLst>
            </a:custGeom>
            <a:solidFill>
              <a:srgbClr val="B8CE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3" name="Freeform 101"/>
            <p:cNvSpPr/>
            <p:nvPr/>
          </p:nvSpPr>
          <p:spPr bwMode="auto">
            <a:xfrm>
              <a:off x="1289051" y="4603751"/>
              <a:ext cx="184150" cy="165100"/>
            </a:xfrm>
            <a:custGeom>
              <a:avLst/>
              <a:gdLst>
                <a:gd name="T0" fmla="*/ 105 w 119"/>
                <a:gd name="T1" fmla="*/ 88 h 107"/>
                <a:gd name="T2" fmla="*/ 78 w 119"/>
                <a:gd name="T3" fmla="*/ 104 h 107"/>
                <a:gd name="T4" fmla="*/ 20 w 119"/>
                <a:gd name="T5" fmla="*/ 91 h 107"/>
                <a:gd name="T6" fmla="*/ 3 w 119"/>
                <a:gd name="T7" fmla="*/ 63 h 107"/>
                <a:gd name="T8" fmla="*/ 14 w 119"/>
                <a:gd name="T9" fmla="*/ 19 h 107"/>
                <a:gd name="T10" fmla="*/ 41 w 119"/>
                <a:gd name="T11" fmla="*/ 3 h 107"/>
                <a:gd name="T12" fmla="*/ 99 w 119"/>
                <a:gd name="T13" fmla="*/ 16 h 107"/>
                <a:gd name="T14" fmla="*/ 116 w 119"/>
                <a:gd name="T15" fmla="*/ 43 h 107"/>
                <a:gd name="T16" fmla="*/ 105 w 119"/>
                <a:gd name="T17" fmla="*/ 88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9" h="107">
                  <a:moveTo>
                    <a:pt x="105" y="88"/>
                  </a:moveTo>
                  <a:cubicBezTo>
                    <a:pt x="103" y="100"/>
                    <a:pt x="90" y="107"/>
                    <a:pt x="78" y="104"/>
                  </a:cubicBezTo>
                  <a:cubicBezTo>
                    <a:pt x="20" y="91"/>
                    <a:pt x="20" y="91"/>
                    <a:pt x="20" y="91"/>
                  </a:cubicBezTo>
                  <a:cubicBezTo>
                    <a:pt x="8" y="88"/>
                    <a:pt x="0" y="76"/>
                    <a:pt x="3" y="63"/>
                  </a:cubicBezTo>
                  <a:cubicBezTo>
                    <a:pt x="14" y="19"/>
                    <a:pt x="14" y="19"/>
                    <a:pt x="14" y="19"/>
                  </a:cubicBezTo>
                  <a:cubicBezTo>
                    <a:pt x="17" y="7"/>
                    <a:pt x="29" y="0"/>
                    <a:pt x="41" y="3"/>
                  </a:cubicBezTo>
                  <a:cubicBezTo>
                    <a:pt x="99" y="16"/>
                    <a:pt x="99" y="16"/>
                    <a:pt x="99" y="16"/>
                  </a:cubicBezTo>
                  <a:cubicBezTo>
                    <a:pt x="111" y="19"/>
                    <a:pt x="119" y="31"/>
                    <a:pt x="116" y="43"/>
                  </a:cubicBezTo>
                  <a:lnTo>
                    <a:pt x="105" y="88"/>
                  </a:lnTo>
                  <a:close/>
                </a:path>
              </a:pathLst>
            </a:custGeom>
            <a:solidFill>
              <a:srgbClr val="B8CE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4" name="Freeform 102"/>
            <p:cNvSpPr/>
            <p:nvPr/>
          </p:nvSpPr>
          <p:spPr bwMode="auto">
            <a:xfrm>
              <a:off x="1487488" y="4649788"/>
              <a:ext cx="184150" cy="166688"/>
            </a:xfrm>
            <a:custGeom>
              <a:avLst/>
              <a:gdLst>
                <a:gd name="T0" fmla="*/ 105 w 119"/>
                <a:gd name="T1" fmla="*/ 88 h 107"/>
                <a:gd name="T2" fmla="*/ 78 w 119"/>
                <a:gd name="T3" fmla="*/ 105 h 107"/>
                <a:gd name="T4" fmla="*/ 20 w 119"/>
                <a:gd name="T5" fmla="*/ 91 h 107"/>
                <a:gd name="T6" fmla="*/ 3 w 119"/>
                <a:gd name="T7" fmla="*/ 64 h 107"/>
                <a:gd name="T8" fmla="*/ 14 w 119"/>
                <a:gd name="T9" fmla="*/ 19 h 107"/>
                <a:gd name="T10" fmla="*/ 41 w 119"/>
                <a:gd name="T11" fmla="*/ 3 h 107"/>
                <a:gd name="T12" fmla="*/ 99 w 119"/>
                <a:gd name="T13" fmla="*/ 16 h 107"/>
                <a:gd name="T14" fmla="*/ 116 w 119"/>
                <a:gd name="T15" fmla="*/ 44 h 107"/>
                <a:gd name="T16" fmla="*/ 105 w 119"/>
                <a:gd name="T17" fmla="*/ 88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9" h="107">
                  <a:moveTo>
                    <a:pt x="105" y="88"/>
                  </a:moveTo>
                  <a:cubicBezTo>
                    <a:pt x="102" y="100"/>
                    <a:pt x="90" y="107"/>
                    <a:pt x="78" y="105"/>
                  </a:cubicBezTo>
                  <a:cubicBezTo>
                    <a:pt x="20" y="91"/>
                    <a:pt x="20" y="91"/>
                    <a:pt x="20" y="91"/>
                  </a:cubicBezTo>
                  <a:cubicBezTo>
                    <a:pt x="8" y="88"/>
                    <a:pt x="0" y="76"/>
                    <a:pt x="3" y="64"/>
                  </a:cubicBezTo>
                  <a:cubicBezTo>
                    <a:pt x="14" y="19"/>
                    <a:pt x="14" y="19"/>
                    <a:pt x="14" y="19"/>
                  </a:cubicBezTo>
                  <a:cubicBezTo>
                    <a:pt x="16" y="7"/>
                    <a:pt x="29" y="0"/>
                    <a:pt x="41" y="3"/>
                  </a:cubicBezTo>
                  <a:cubicBezTo>
                    <a:pt x="99" y="16"/>
                    <a:pt x="99" y="16"/>
                    <a:pt x="99" y="16"/>
                  </a:cubicBezTo>
                  <a:cubicBezTo>
                    <a:pt x="111" y="19"/>
                    <a:pt x="119" y="31"/>
                    <a:pt x="116" y="44"/>
                  </a:cubicBezTo>
                  <a:lnTo>
                    <a:pt x="105" y="88"/>
                  </a:lnTo>
                  <a:close/>
                </a:path>
              </a:pathLst>
            </a:custGeom>
            <a:solidFill>
              <a:srgbClr val="B8CE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5" name="Freeform 103"/>
            <p:cNvSpPr/>
            <p:nvPr/>
          </p:nvSpPr>
          <p:spPr bwMode="auto">
            <a:xfrm>
              <a:off x="1092201" y="4556126"/>
              <a:ext cx="182563" cy="166688"/>
            </a:xfrm>
            <a:custGeom>
              <a:avLst/>
              <a:gdLst>
                <a:gd name="T0" fmla="*/ 105 w 118"/>
                <a:gd name="T1" fmla="*/ 87 h 107"/>
                <a:gd name="T2" fmla="*/ 77 w 118"/>
                <a:gd name="T3" fmla="*/ 104 h 107"/>
                <a:gd name="T4" fmla="*/ 19 w 118"/>
                <a:gd name="T5" fmla="*/ 91 h 107"/>
                <a:gd name="T6" fmla="*/ 2 w 118"/>
                <a:gd name="T7" fmla="*/ 63 h 107"/>
                <a:gd name="T8" fmla="*/ 13 w 118"/>
                <a:gd name="T9" fmla="*/ 19 h 107"/>
                <a:gd name="T10" fmla="*/ 40 w 118"/>
                <a:gd name="T11" fmla="*/ 2 h 107"/>
                <a:gd name="T12" fmla="*/ 98 w 118"/>
                <a:gd name="T13" fmla="*/ 16 h 107"/>
                <a:gd name="T14" fmla="*/ 115 w 118"/>
                <a:gd name="T15" fmla="*/ 43 h 107"/>
                <a:gd name="T16" fmla="*/ 105 w 118"/>
                <a:gd name="T17" fmla="*/ 8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8" h="107">
                  <a:moveTo>
                    <a:pt x="105" y="87"/>
                  </a:moveTo>
                  <a:cubicBezTo>
                    <a:pt x="102" y="100"/>
                    <a:pt x="90" y="107"/>
                    <a:pt x="77" y="104"/>
                  </a:cubicBezTo>
                  <a:cubicBezTo>
                    <a:pt x="19" y="91"/>
                    <a:pt x="19" y="91"/>
                    <a:pt x="19" y="91"/>
                  </a:cubicBezTo>
                  <a:cubicBezTo>
                    <a:pt x="7" y="88"/>
                    <a:pt x="0" y="75"/>
                    <a:pt x="2" y="63"/>
                  </a:cubicBezTo>
                  <a:cubicBezTo>
                    <a:pt x="13" y="19"/>
                    <a:pt x="13" y="19"/>
                    <a:pt x="13" y="19"/>
                  </a:cubicBezTo>
                  <a:cubicBezTo>
                    <a:pt x="16" y="7"/>
                    <a:pt x="28" y="0"/>
                    <a:pt x="40" y="2"/>
                  </a:cubicBezTo>
                  <a:cubicBezTo>
                    <a:pt x="98" y="16"/>
                    <a:pt x="98" y="16"/>
                    <a:pt x="98" y="16"/>
                  </a:cubicBezTo>
                  <a:cubicBezTo>
                    <a:pt x="110" y="19"/>
                    <a:pt x="118" y="31"/>
                    <a:pt x="115" y="43"/>
                  </a:cubicBezTo>
                  <a:lnTo>
                    <a:pt x="105" y="87"/>
                  </a:lnTo>
                  <a:close/>
                </a:path>
              </a:pathLst>
            </a:custGeom>
            <a:solidFill>
              <a:srgbClr val="9FBAB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6" name="Rectangle 104"/>
            <p:cNvSpPr>
              <a:spLocks noChangeArrowheads="1"/>
            </p:cNvSpPr>
            <p:nvPr/>
          </p:nvSpPr>
          <p:spPr bwMode="auto">
            <a:xfrm rot="780000">
              <a:off x="1216026" y="4430713"/>
              <a:ext cx="527050" cy="1762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zh-CN" altLang="zh-CN" sz="8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Source Sans Pro Semibold" panose="020B0603030403020204" pitchFamily="34" charset="0"/>
                </a:rPr>
                <a:t>2,000,000</a:t>
              </a:r>
              <a:endParaRPr kumimoji="0" lang="zh-CN" altLang="zh-CN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endParaRPr>
            </a:p>
          </p:txBody>
        </p:sp>
      </p:grpSp>
      <p:sp>
        <p:nvSpPr>
          <p:cNvPr id="123" name="矩形 122"/>
          <p:cNvSpPr/>
          <p:nvPr/>
        </p:nvSpPr>
        <p:spPr>
          <a:xfrm>
            <a:off x="228600" y="228600"/>
            <a:ext cx="11750040" cy="637032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4" name="文本框 123"/>
          <p:cNvSpPr txBox="1"/>
          <p:nvPr/>
        </p:nvSpPr>
        <p:spPr>
          <a:xfrm>
            <a:off x="5916202" y="2514721"/>
            <a:ext cx="4983480" cy="968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dirty="0">
                <a:ln w="76200">
                  <a:noFill/>
                </a:ln>
                <a:solidFill>
                  <a:srgbClr val="FF0000"/>
                </a:solidFill>
                <a:latin typeface="方正彩云_GBK" panose="02000000000000000000" charset="-122"/>
                <a:ea typeface="方正彩云_GBK" panose="02000000000000000000" charset="-122"/>
              </a:rPr>
              <a:t>谁动了我的午餐</a:t>
            </a:r>
            <a:endParaRPr lang="zh-CN" altLang="en-US" sz="5400" dirty="0">
              <a:ln w="76200">
                <a:noFill/>
              </a:ln>
              <a:solidFill>
                <a:srgbClr val="FF0000"/>
              </a:solidFill>
              <a:latin typeface="方正彩云_GBK" panose="02000000000000000000" charset="-122"/>
              <a:ea typeface="方正彩云_GBK" panose="02000000000000000000" charset="-122"/>
            </a:endParaRPr>
          </a:p>
        </p:txBody>
      </p:sp>
      <p:sp>
        <p:nvSpPr>
          <p:cNvPr id="125" name="矩形 471"/>
          <p:cNvSpPr>
            <a:spLocks noChangeArrowheads="1"/>
          </p:cNvSpPr>
          <p:nvPr/>
        </p:nvSpPr>
        <p:spPr bwMode="auto">
          <a:xfrm>
            <a:off x="5880144" y="3512793"/>
            <a:ext cx="5645438" cy="365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it-IT" dirty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袁翊壹小组</a:t>
            </a:r>
            <a:endParaRPr lang="zh-CN" altLang="it-IT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26" name="直接连接符 125"/>
          <p:cNvCxnSpPr/>
          <p:nvPr/>
        </p:nvCxnSpPr>
        <p:spPr>
          <a:xfrm>
            <a:off x="6021944" y="3484477"/>
            <a:ext cx="5370512" cy="0"/>
          </a:xfrm>
          <a:prstGeom prst="line">
            <a:avLst/>
          </a:prstGeom>
          <a:ln>
            <a:solidFill>
              <a:srgbClr val="FDC5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" grpId="0"/>
      <p:bldP spid="1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任意多边形: 形状 51"/>
          <p:cNvSpPr/>
          <p:nvPr/>
        </p:nvSpPr>
        <p:spPr bwMode="auto">
          <a:xfrm flipV="1">
            <a:off x="9229568" y="-25400"/>
            <a:ext cx="2975409" cy="2236608"/>
          </a:xfrm>
          <a:custGeom>
            <a:avLst/>
            <a:gdLst>
              <a:gd name="connsiteX0" fmla="*/ 0 w 2975409"/>
              <a:gd name="connsiteY0" fmla="*/ 2236608 h 2236608"/>
              <a:gd name="connsiteX1" fmla="*/ 2975409 w 2975409"/>
              <a:gd name="connsiteY1" fmla="*/ 2236608 h 2236608"/>
              <a:gd name="connsiteX2" fmla="*/ 2975409 w 2975409"/>
              <a:gd name="connsiteY2" fmla="*/ 0 h 2236608"/>
              <a:gd name="connsiteX3" fmla="*/ 1010322 w 2975409"/>
              <a:gd name="connsiteY3" fmla="*/ 0 h 2236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75409" h="2236608">
                <a:moveTo>
                  <a:pt x="0" y="2236608"/>
                </a:moveTo>
                <a:lnTo>
                  <a:pt x="2975409" y="2236608"/>
                </a:lnTo>
                <a:lnTo>
                  <a:pt x="2975409" y="0"/>
                </a:lnTo>
                <a:lnTo>
                  <a:pt x="1010322" y="0"/>
                </a:lnTo>
                <a:close/>
              </a:path>
            </a:pathLst>
          </a:custGeom>
          <a:solidFill>
            <a:srgbClr val="389F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>
            <a:off x="1502331" y="2011945"/>
            <a:ext cx="2721980" cy="2721980"/>
          </a:xfrm>
          <a:prstGeom prst="ellipse">
            <a:avLst/>
          </a:prstGeom>
          <a:solidFill>
            <a:srgbClr val="389F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5819456" y="3039078"/>
            <a:ext cx="3484880" cy="82994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zh-CN" altLang="en-US" sz="4800" b="1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新蒂剪纸体" panose="03000600000000000000" charset="-122"/>
                <a:ea typeface="新蒂剪纸体" panose="03000600000000000000" charset="-122"/>
                <a:sym typeface="+mn-ea"/>
              </a:rPr>
              <a:t>饮 食 建 议</a:t>
            </a:r>
            <a:endParaRPr lang="zh-CN" altLang="en-US" sz="4800" b="1" dirty="0">
              <a:ln>
                <a:solidFill>
                  <a:schemeClr val="bg1"/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新蒂剪纸体" panose="03000600000000000000" charset="-122"/>
              <a:ea typeface="新蒂剪纸体" panose="03000600000000000000" charset="-122"/>
              <a:sym typeface="+mn-ea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4483238" y="3885002"/>
            <a:ext cx="6203455" cy="0"/>
          </a:xfrm>
          <a:prstGeom prst="line">
            <a:avLst/>
          </a:prstGeom>
          <a:ln>
            <a:solidFill>
              <a:srgbClr val="389F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MH_Number_1"/>
          <p:cNvSpPr/>
          <p:nvPr>
            <p:custDataLst>
              <p:tags r:id="rId1"/>
            </p:custDataLst>
          </p:nvPr>
        </p:nvSpPr>
        <p:spPr>
          <a:xfrm>
            <a:off x="1767988" y="2265363"/>
            <a:ext cx="2168895" cy="2168895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zh-CN" sz="239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endParaRPr lang="zh-CN" altLang="en-US" sz="239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28600" y="228600"/>
            <a:ext cx="11750040" cy="637032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1" name="组合 10"/>
          <p:cNvGrpSpPr/>
          <p:nvPr/>
        </p:nvGrpSpPr>
        <p:grpSpPr>
          <a:xfrm>
            <a:off x="9522275" y="323065"/>
            <a:ext cx="2206916" cy="2560589"/>
            <a:chOff x="2496971" y="2967038"/>
            <a:chExt cx="2476500" cy="2873375"/>
          </a:xfrm>
        </p:grpSpPr>
        <p:sp>
          <p:nvSpPr>
            <p:cNvPr id="12" name="Freeform 31"/>
            <p:cNvSpPr/>
            <p:nvPr/>
          </p:nvSpPr>
          <p:spPr bwMode="auto">
            <a:xfrm>
              <a:off x="2496971" y="2967038"/>
              <a:ext cx="2476500" cy="2873375"/>
            </a:xfrm>
            <a:custGeom>
              <a:avLst/>
              <a:gdLst>
                <a:gd name="T0" fmla="*/ 1590 w 1596"/>
                <a:gd name="T1" fmla="*/ 1447 h 1851"/>
                <a:gd name="T2" fmla="*/ 1565 w 1596"/>
                <a:gd name="T3" fmla="*/ 1497 h 1851"/>
                <a:gd name="T4" fmla="*/ 533 w 1596"/>
                <a:gd name="T5" fmla="*/ 1844 h 1851"/>
                <a:gd name="T6" fmla="*/ 483 w 1596"/>
                <a:gd name="T7" fmla="*/ 1820 h 1851"/>
                <a:gd name="T8" fmla="*/ 7 w 1596"/>
                <a:gd name="T9" fmla="*/ 404 h 1851"/>
                <a:gd name="T10" fmla="*/ 31 w 1596"/>
                <a:gd name="T11" fmla="*/ 355 h 1851"/>
                <a:gd name="T12" fmla="*/ 1064 w 1596"/>
                <a:gd name="T13" fmla="*/ 7 h 1851"/>
                <a:gd name="T14" fmla="*/ 1113 w 1596"/>
                <a:gd name="T15" fmla="*/ 32 h 1851"/>
                <a:gd name="T16" fmla="*/ 1590 w 1596"/>
                <a:gd name="T17" fmla="*/ 1447 h 1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96" h="1851">
                  <a:moveTo>
                    <a:pt x="1590" y="1447"/>
                  </a:moveTo>
                  <a:cubicBezTo>
                    <a:pt x="1596" y="1468"/>
                    <a:pt x="1585" y="1490"/>
                    <a:pt x="1565" y="1497"/>
                  </a:cubicBezTo>
                  <a:cubicBezTo>
                    <a:pt x="533" y="1844"/>
                    <a:pt x="533" y="1844"/>
                    <a:pt x="533" y="1844"/>
                  </a:cubicBezTo>
                  <a:cubicBezTo>
                    <a:pt x="512" y="1851"/>
                    <a:pt x="490" y="1840"/>
                    <a:pt x="483" y="1820"/>
                  </a:cubicBezTo>
                  <a:cubicBezTo>
                    <a:pt x="7" y="404"/>
                    <a:pt x="7" y="404"/>
                    <a:pt x="7" y="404"/>
                  </a:cubicBezTo>
                  <a:cubicBezTo>
                    <a:pt x="0" y="384"/>
                    <a:pt x="11" y="362"/>
                    <a:pt x="31" y="355"/>
                  </a:cubicBezTo>
                  <a:cubicBezTo>
                    <a:pt x="1064" y="7"/>
                    <a:pt x="1064" y="7"/>
                    <a:pt x="1064" y="7"/>
                  </a:cubicBezTo>
                  <a:cubicBezTo>
                    <a:pt x="1084" y="0"/>
                    <a:pt x="1106" y="11"/>
                    <a:pt x="1113" y="32"/>
                  </a:cubicBezTo>
                  <a:lnTo>
                    <a:pt x="1590" y="1447"/>
                  </a:lnTo>
                  <a:close/>
                </a:path>
              </a:pathLst>
            </a:custGeom>
            <a:solidFill>
              <a:srgbClr val="D1A6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" name="Freeform 32"/>
            <p:cNvSpPr/>
            <p:nvPr/>
          </p:nvSpPr>
          <p:spPr bwMode="auto">
            <a:xfrm>
              <a:off x="2657309" y="3151188"/>
              <a:ext cx="2157413" cy="2503488"/>
            </a:xfrm>
            <a:custGeom>
              <a:avLst/>
              <a:gdLst>
                <a:gd name="T0" fmla="*/ 1359 w 1359"/>
                <a:gd name="T1" fmla="*/ 1264 h 1577"/>
                <a:gd name="T2" fmla="*/ 425 w 1359"/>
                <a:gd name="T3" fmla="*/ 1577 h 1577"/>
                <a:gd name="T4" fmla="*/ 0 w 1359"/>
                <a:gd name="T5" fmla="*/ 315 h 1577"/>
                <a:gd name="T6" fmla="*/ 934 w 1359"/>
                <a:gd name="T7" fmla="*/ 0 h 1577"/>
                <a:gd name="T8" fmla="*/ 1359 w 1359"/>
                <a:gd name="T9" fmla="*/ 1264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9" h="1577">
                  <a:moveTo>
                    <a:pt x="1359" y="1264"/>
                  </a:moveTo>
                  <a:lnTo>
                    <a:pt x="425" y="1577"/>
                  </a:lnTo>
                  <a:lnTo>
                    <a:pt x="0" y="315"/>
                  </a:lnTo>
                  <a:lnTo>
                    <a:pt x="934" y="0"/>
                  </a:lnTo>
                  <a:lnTo>
                    <a:pt x="1359" y="1264"/>
                  </a:lnTo>
                  <a:close/>
                </a:path>
              </a:pathLst>
            </a:custGeom>
            <a:solidFill>
              <a:srgbClr val="F7F4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33"/>
            <p:cNvSpPr>
              <a:spLocks noEditPoints="1"/>
            </p:cNvSpPr>
            <p:nvPr/>
          </p:nvSpPr>
          <p:spPr bwMode="auto">
            <a:xfrm>
              <a:off x="2820821" y="3027363"/>
              <a:ext cx="1074738" cy="627063"/>
            </a:xfrm>
            <a:custGeom>
              <a:avLst/>
              <a:gdLst>
                <a:gd name="T0" fmla="*/ 624 w 693"/>
                <a:gd name="T1" fmla="*/ 7 h 404"/>
                <a:gd name="T2" fmla="*/ 31 w 693"/>
                <a:gd name="T3" fmla="*/ 206 h 404"/>
                <a:gd name="T4" fmla="*/ 7 w 693"/>
                <a:gd name="T5" fmla="*/ 256 h 404"/>
                <a:gd name="T6" fmla="*/ 19 w 693"/>
                <a:gd name="T7" fmla="*/ 293 h 404"/>
                <a:gd name="T8" fmla="*/ 68 w 693"/>
                <a:gd name="T9" fmla="*/ 317 h 404"/>
                <a:gd name="T10" fmla="*/ 69 w 693"/>
                <a:gd name="T11" fmla="*/ 317 h 404"/>
                <a:gd name="T12" fmla="*/ 85 w 693"/>
                <a:gd name="T13" fmla="*/ 365 h 404"/>
                <a:gd name="T14" fmla="*/ 145 w 693"/>
                <a:gd name="T15" fmla="*/ 395 h 404"/>
                <a:gd name="T16" fmla="*/ 647 w 693"/>
                <a:gd name="T17" fmla="*/ 226 h 404"/>
                <a:gd name="T18" fmla="*/ 677 w 693"/>
                <a:gd name="T19" fmla="*/ 166 h 404"/>
                <a:gd name="T20" fmla="*/ 661 w 693"/>
                <a:gd name="T21" fmla="*/ 118 h 404"/>
                <a:gd name="T22" fmla="*/ 661 w 693"/>
                <a:gd name="T23" fmla="*/ 118 h 404"/>
                <a:gd name="T24" fmla="*/ 686 w 693"/>
                <a:gd name="T25" fmla="*/ 68 h 404"/>
                <a:gd name="T26" fmla="*/ 673 w 693"/>
                <a:gd name="T27" fmla="*/ 31 h 404"/>
                <a:gd name="T28" fmla="*/ 624 w 693"/>
                <a:gd name="T29" fmla="*/ 7 h 404"/>
                <a:gd name="T30" fmla="*/ 653 w 693"/>
                <a:gd name="T31" fmla="*/ 174 h 404"/>
                <a:gd name="T32" fmla="*/ 639 w 693"/>
                <a:gd name="T33" fmla="*/ 202 h 404"/>
                <a:gd name="T34" fmla="*/ 137 w 693"/>
                <a:gd name="T35" fmla="*/ 371 h 404"/>
                <a:gd name="T36" fmla="*/ 110 w 693"/>
                <a:gd name="T37" fmla="*/ 357 h 404"/>
                <a:gd name="T38" fmla="*/ 93 w 693"/>
                <a:gd name="T39" fmla="*/ 309 h 404"/>
                <a:gd name="T40" fmla="*/ 636 w 693"/>
                <a:gd name="T41" fmla="*/ 126 h 404"/>
                <a:gd name="T42" fmla="*/ 653 w 693"/>
                <a:gd name="T43" fmla="*/ 174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93" h="404">
                  <a:moveTo>
                    <a:pt x="624" y="7"/>
                  </a:moveTo>
                  <a:cubicBezTo>
                    <a:pt x="31" y="206"/>
                    <a:pt x="31" y="206"/>
                    <a:pt x="31" y="206"/>
                  </a:cubicBezTo>
                  <a:cubicBezTo>
                    <a:pt x="11" y="213"/>
                    <a:pt x="0" y="235"/>
                    <a:pt x="7" y="256"/>
                  </a:cubicBezTo>
                  <a:cubicBezTo>
                    <a:pt x="19" y="293"/>
                    <a:pt x="19" y="293"/>
                    <a:pt x="19" y="293"/>
                  </a:cubicBezTo>
                  <a:cubicBezTo>
                    <a:pt x="26" y="313"/>
                    <a:pt x="48" y="324"/>
                    <a:pt x="68" y="317"/>
                  </a:cubicBezTo>
                  <a:cubicBezTo>
                    <a:pt x="69" y="317"/>
                    <a:pt x="69" y="317"/>
                    <a:pt x="69" y="317"/>
                  </a:cubicBezTo>
                  <a:cubicBezTo>
                    <a:pt x="85" y="365"/>
                    <a:pt x="85" y="365"/>
                    <a:pt x="85" y="365"/>
                  </a:cubicBezTo>
                  <a:cubicBezTo>
                    <a:pt x="93" y="390"/>
                    <a:pt x="120" y="404"/>
                    <a:pt x="145" y="395"/>
                  </a:cubicBezTo>
                  <a:cubicBezTo>
                    <a:pt x="647" y="226"/>
                    <a:pt x="647" y="226"/>
                    <a:pt x="647" y="226"/>
                  </a:cubicBezTo>
                  <a:cubicBezTo>
                    <a:pt x="672" y="218"/>
                    <a:pt x="686" y="191"/>
                    <a:pt x="677" y="166"/>
                  </a:cubicBezTo>
                  <a:cubicBezTo>
                    <a:pt x="661" y="118"/>
                    <a:pt x="661" y="118"/>
                    <a:pt x="661" y="118"/>
                  </a:cubicBezTo>
                  <a:cubicBezTo>
                    <a:pt x="661" y="118"/>
                    <a:pt x="661" y="118"/>
                    <a:pt x="661" y="118"/>
                  </a:cubicBezTo>
                  <a:cubicBezTo>
                    <a:pt x="682" y="111"/>
                    <a:pt x="693" y="89"/>
                    <a:pt x="686" y="68"/>
                  </a:cubicBezTo>
                  <a:cubicBezTo>
                    <a:pt x="673" y="31"/>
                    <a:pt x="673" y="31"/>
                    <a:pt x="673" y="31"/>
                  </a:cubicBezTo>
                  <a:cubicBezTo>
                    <a:pt x="667" y="11"/>
                    <a:pt x="645" y="0"/>
                    <a:pt x="624" y="7"/>
                  </a:cubicBezTo>
                  <a:close/>
                  <a:moveTo>
                    <a:pt x="653" y="174"/>
                  </a:moveTo>
                  <a:cubicBezTo>
                    <a:pt x="656" y="186"/>
                    <a:pt x="650" y="198"/>
                    <a:pt x="639" y="202"/>
                  </a:cubicBezTo>
                  <a:cubicBezTo>
                    <a:pt x="137" y="371"/>
                    <a:pt x="137" y="371"/>
                    <a:pt x="137" y="371"/>
                  </a:cubicBezTo>
                  <a:cubicBezTo>
                    <a:pt x="126" y="374"/>
                    <a:pt x="113" y="368"/>
                    <a:pt x="110" y="357"/>
                  </a:cubicBezTo>
                  <a:cubicBezTo>
                    <a:pt x="93" y="309"/>
                    <a:pt x="93" y="309"/>
                    <a:pt x="93" y="309"/>
                  </a:cubicBezTo>
                  <a:cubicBezTo>
                    <a:pt x="636" y="126"/>
                    <a:pt x="636" y="126"/>
                    <a:pt x="636" y="126"/>
                  </a:cubicBezTo>
                  <a:lnTo>
                    <a:pt x="653" y="174"/>
                  </a:lnTo>
                  <a:close/>
                </a:path>
              </a:pathLst>
            </a:custGeom>
            <a:solidFill>
              <a:srgbClr val="595B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34"/>
            <p:cNvSpPr/>
            <p:nvPr/>
          </p:nvSpPr>
          <p:spPr bwMode="auto">
            <a:xfrm>
              <a:off x="3501859" y="3602038"/>
              <a:ext cx="811213" cy="811213"/>
            </a:xfrm>
            <a:custGeom>
              <a:avLst/>
              <a:gdLst>
                <a:gd name="T0" fmla="*/ 482 w 523"/>
                <a:gd name="T1" fmla="*/ 187 h 523"/>
                <a:gd name="T2" fmla="*/ 336 w 523"/>
                <a:gd name="T3" fmla="*/ 482 h 523"/>
                <a:gd name="T4" fmla="*/ 41 w 523"/>
                <a:gd name="T5" fmla="*/ 336 h 523"/>
                <a:gd name="T6" fmla="*/ 188 w 523"/>
                <a:gd name="T7" fmla="*/ 41 h 523"/>
                <a:gd name="T8" fmla="*/ 482 w 523"/>
                <a:gd name="T9" fmla="*/ 187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3" h="523">
                  <a:moveTo>
                    <a:pt x="482" y="187"/>
                  </a:moveTo>
                  <a:cubicBezTo>
                    <a:pt x="523" y="309"/>
                    <a:pt x="458" y="441"/>
                    <a:pt x="336" y="482"/>
                  </a:cubicBezTo>
                  <a:cubicBezTo>
                    <a:pt x="214" y="523"/>
                    <a:pt x="82" y="457"/>
                    <a:pt x="41" y="336"/>
                  </a:cubicBezTo>
                  <a:cubicBezTo>
                    <a:pt x="0" y="214"/>
                    <a:pt x="66" y="82"/>
                    <a:pt x="188" y="41"/>
                  </a:cubicBezTo>
                  <a:cubicBezTo>
                    <a:pt x="309" y="0"/>
                    <a:pt x="441" y="65"/>
                    <a:pt x="482" y="187"/>
                  </a:cubicBez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" name="Freeform 35"/>
            <p:cNvSpPr/>
            <p:nvPr/>
          </p:nvSpPr>
          <p:spPr bwMode="auto">
            <a:xfrm>
              <a:off x="3579646" y="4006851"/>
              <a:ext cx="328613" cy="361950"/>
            </a:xfrm>
            <a:custGeom>
              <a:avLst/>
              <a:gdLst>
                <a:gd name="T0" fmla="*/ 0 w 212"/>
                <a:gd name="T1" fmla="*/ 96 h 233"/>
                <a:gd name="T2" fmla="*/ 203 w 212"/>
                <a:gd name="T3" fmla="*/ 233 h 233"/>
                <a:gd name="T4" fmla="*/ 212 w 212"/>
                <a:gd name="T5" fmla="*/ 0 h 233"/>
                <a:gd name="T6" fmla="*/ 0 w 212"/>
                <a:gd name="T7" fmla="*/ 96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2" h="233">
                  <a:moveTo>
                    <a:pt x="0" y="96"/>
                  </a:moveTo>
                  <a:cubicBezTo>
                    <a:pt x="37" y="178"/>
                    <a:pt x="117" y="230"/>
                    <a:pt x="203" y="233"/>
                  </a:cubicBezTo>
                  <a:cubicBezTo>
                    <a:pt x="212" y="0"/>
                    <a:pt x="212" y="0"/>
                    <a:pt x="212" y="0"/>
                  </a:cubicBezTo>
                  <a:lnTo>
                    <a:pt x="0" y="96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36"/>
            <p:cNvSpPr/>
            <p:nvPr/>
          </p:nvSpPr>
          <p:spPr bwMode="auto">
            <a:xfrm>
              <a:off x="3509796" y="3689351"/>
              <a:ext cx="398463" cy="466725"/>
            </a:xfrm>
            <a:custGeom>
              <a:avLst/>
              <a:gdLst>
                <a:gd name="T0" fmla="*/ 148 w 257"/>
                <a:gd name="T1" fmla="*/ 0 h 301"/>
                <a:gd name="T2" fmla="*/ 36 w 257"/>
                <a:gd name="T3" fmla="*/ 280 h 301"/>
                <a:gd name="T4" fmla="*/ 45 w 257"/>
                <a:gd name="T5" fmla="*/ 301 h 301"/>
                <a:gd name="T6" fmla="*/ 257 w 257"/>
                <a:gd name="T7" fmla="*/ 205 h 301"/>
                <a:gd name="T8" fmla="*/ 148 w 257"/>
                <a:gd name="T9" fmla="*/ 0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7" h="301">
                  <a:moveTo>
                    <a:pt x="148" y="0"/>
                  </a:moveTo>
                  <a:cubicBezTo>
                    <a:pt x="49" y="52"/>
                    <a:pt x="0" y="170"/>
                    <a:pt x="36" y="280"/>
                  </a:cubicBezTo>
                  <a:cubicBezTo>
                    <a:pt x="39" y="287"/>
                    <a:pt x="42" y="294"/>
                    <a:pt x="45" y="301"/>
                  </a:cubicBezTo>
                  <a:cubicBezTo>
                    <a:pt x="257" y="205"/>
                    <a:pt x="257" y="205"/>
                    <a:pt x="257" y="205"/>
                  </a:cubicBezTo>
                  <a:lnTo>
                    <a:pt x="148" y="0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37"/>
            <p:cNvSpPr/>
            <p:nvPr/>
          </p:nvSpPr>
          <p:spPr bwMode="auto">
            <a:xfrm>
              <a:off x="2920834" y="3895726"/>
              <a:ext cx="501650" cy="190500"/>
            </a:xfrm>
            <a:custGeom>
              <a:avLst/>
              <a:gdLst>
                <a:gd name="T0" fmla="*/ 316 w 316"/>
                <a:gd name="T1" fmla="*/ 15 h 120"/>
                <a:gd name="T2" fmla="*/ 5 w 316"/>
                <a:gd name="T3" fmla="*/ 120 h 120"/>
                <a:gd name="T4" fmla="*/ 0 w 316"/>
                <a:gd name="T5" fmla="*/ 104 h 120"/>
                <a:gd name="T6" fmla="*/ 311 w 316"/>
                <a:gd name="T7" fmla="*/ 0 h 120"/>
                <a:gd name="T8" fmla="*/ 316 w 316"/>
                <a:gd name="T9" fmla="*/ 1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5"/>
                  </a:moveTo>
                  <a:lnTo>
                    <a:pt x="5" y="120"/>
                  </a:lnTo>
                  <a:lnTo>
                    <a:pt x="0" y="104"/>
                  </a:lnTo>
                  <a:lnTo>
                    <a:pt x="311" y="0"/>
                  </a:lnTo>
                  <a:lnTo>
                    <a:pt x="316" y="15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38"/>
            <p:cNvSpPr/>
            <p:nvPr/>
          </p:nvSpPr>
          <p:spPr bwMode="auto">
            <a:xfrm>
              <a:off x="2881146" y="3776663"/>
              <a:ext cx="509588" cy="219075"/>
            </a:xfrm>
            <a:custGeom>
              <a:avLst/>
              <a:gdLst>
                <a:gd name="T0" fmla="*/ 321 w 321"/>
                <a:gd name="T1" fmla="*/ 34 h 138"/>
                <a:gd name="T2" fmla="*/ 11 w 321"/>
                <a:gd name="T3" fmla="*/ 138 h 138"/>
                <a:gd name="T4" fmla="*/ 0 w 321"/>
                <a:gd name="T5" fmla="*/ 105 h 138"/>
                <a:gd name="T6" fmla="*/ 311 w 321"/>
                <a:gd name="T7" fmla="*/ 0 h 138"/>
                <a:gd name="T8" fmla="*/ 321 w 321"/>
                <a:gd name="T9" fmla="*/ 3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1" h="138">
                  <a:moveTo>
                    <a:pt x="321" y="34"/>
                  </a:moveTo>
                  <a:lnTo>
                    <a:pt x="11" y="138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21" y="34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0" name="Freeform 39"/>
            <p:cNvSpPr/>
            <p:nvPr/>
          </p:nvSpPr>
          <p:spPr bwMode="auto">
            <a:xfrm>
              <a:off x="2941471" y="3956051"/>
              <a:ext cx="501650" cy="190500"/>
            </a:xfrm>
            <a:custGeom>
              <a:avLst/>
              <a:gdLst>
                <a:gd name="T0" fmla="*/ 316 w 316"/>
                <a:gd name="T1" fmla="*/ 16 h 120"/>
                <a:gd name="T2" fmla="*/ 5 w 316"/>
                <a:gd name="T3" fmla="*/ 120 h 120"/>
                <a:gd name="T4" fmla="*/ 0 w 316"/>
                <a:gd name="T5" fmla="*/ 105 h 120"/>
                <a:gd name="T6" fmla="*/ 311 w 316"/>
                <a:gd name="T7" fmla="*/ 0 h 120"/>
                <a:gd name="T8" fmla="*/ 316 w 316"/>
                <a:gd name="T9" fmla="*/ 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6"/>
                  </a:moveTo>
                  <a:lnTo>
                    <a:pt x="5" y="120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1" name="Freeform 40"/>
            <p:cNvSpPr/>
            <p:nvPr/>
          </p:nvSpPr>
          <p:spPr bwMode="auto">
            <a:xfrm>
              <a:off x="2960521" y="4016376"/>
              <a:ext cx="501650" cy="190500"/>
            </a:xfrm>
            <a:custGeom>
              <a:avLst/>
              <a:gdLst>
                <a:gd name="T0" fmla="*/ 316 w 316"/>
                <a:gd name="T1" fmla="*/ 16 h 120"/>
                <a:gd name="T2" fmla="*/ 5 w 316"/>
                <a:gd name="T3" fmla="*/ 120 h 120"/>
                <a:gd name="T4" fmla="*/ 0 w 316"/>
                <a:gd name="T5" fmla="*/ 105 h 120"/>
                <a:gd name="T6" fmla="*/ 311 w 316"/>
                <a:gd name="T7" fmla="*/ 0 h 120"/>
                <a:gd name="T8" fmla="*/ 316 w 316"/>
                <a:gd name="T9" fmla="*/ 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6"/>
                  </a:moveTo>
                  <a:lnTo>
                    <a:pt x="5" y="120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Freeform 41"/>
            <p:cNvSpPr/>
            <p:nvPr/>
          </p:nvSpPr>
          <p:spPr bwMode="auto">
            <a:xfrm>
              <a:off x="2981159" y="4076701"/>
              <a:ext cx="501650" cy="190500"/>
            </a:xfrm>
            <a:custGeom>
              <a:avLst/>
              <a:gdLst>
                <a:gd name="T0" fmla="*/ 316 w 316"/>
                <a:gd name="T1" fmla="*/ 16 h 120"/>
                <a:gd name="T2" fmla="*/ 5 w 316"/>
                <a:gd name="T3" fmla="*/ 120 h 120"/>
                <a:gd name="T4" fmla="*/ 0 w 316"/>
                <a:gd name="T5" fmla="*/ 105 h 120"/>
                <a:gd name="T6" fmla="*/ 311 w 316"/>
                <a:gd name="T7" fmla="*/ 0 h 120"/>
                <a:gd name="T8" fmla="*/ 316 w 316"/>
                <a:gd name="T9" fmla="*/ 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6"/>
                  </a:moveTo>
                  <a:lnTo>
                    <a:pt x="5" y="120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3" name="Freeform 42"/>
            <p:cNvSpPr/>
            <p:nvPr/>
          </p:nvSpPr>
          <p:spPr bwMode="auto">
            <a:xfrm>
              <a:off x="3001796" y="4137026"/>
              <a:ext cx="501650" cy="192088"/>
            </a:xfrm>
            <a:custGeom>
              <a:avLst/>
              <a:gdLst>
                <a:gd name="T0" fmla="*/ 316 w 316"/>
                <a:gd name="T1" fmla="*/ 16 h 121"/>
                <a:gd name="T2" fmla="*/ 6 w 316"/>
                <a:gd name="T3" fmla="*/ 121 h 121"/>
                <a:gd name="T4" fmla="*/ 0 w 316"/>
                <a:gd name="T5" fmla="*/ 105 h 121"/>
                <a:gd name="T6" fmla="*/ 311 w 316"/>
                <a:gd name="T7" fmla="*/ 0 h 121"/>
                <a:gd name="T8" fmla="*/ 316 w 316"/>
                <a:gd name="T9" fmla="*/ 16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1">
                  <a:moveTo>
                    <a:pt x="316" y="16"/>
                  </a:moveTo>
                  <a:lnTo>
                    <a:pt x="6" y="121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43"/>
            <p:cNvSpPr/>
            <p:nvPr/>
          </p:nvSpPr>
          <p:spPr bwMode="auto">
            <a:xfrm>
              <a:off x="3022434" y="4197351"/>
              <a:ext cx="501650" cy="192088"/>
            </a:xfrm>
            <a:custGeom>
              <a:avLst/>
              <a:gdLst>
                <a:gd name="T0" fmla="*/ 316 w 316"/>
                <a:gd name="T1" fmla="*/ 16 h 121"/>
                <a:gd name="T2" fmla="*/ 5 w 316"/>
                <a:gd name="T3" fmla="*/ 121 h 121"/>
                <a:gd name="T4" fmla="*/ 0 w 316"/>
                <a:gd name="T5" fmla="*/ 105 h 121"/>
                <a:gd name="T6" fmla="*/ 311 w 316"/>
                <a:gd name="T7" fmla="*/ 0 h 121"/>
                <a:gd name="T8" fmla="*/ 316 w 316"/>
                <a:gd name="T9" fmla="*/ 16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1">
                  <a:moveTo>
                    <a:pt x="316" y="16"/>
                  </a:moveTo>
                  <a:lnTo>
                    <a:pt x="5" y="121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44"/>
            <p:cNvSpPr/>
            <p:nvPr/>
          </p:nvSpPr>
          <p:spPr bwMode="auto">
            <a:xfrm>
              <a:off x="3041484" y="4259263"/>
              <a:ext cx="503238" cy="190500"/>
            </a:xfrm>
            <a:custGeom>
              <a:avLst/>
              <a:gdLst>
                <a:gd name="T0" fmla="*/ 317 w 317"/>
                <a:gd name="T1" fmla="*/ 15 h 120"/>
                <a:gd name="T2" fmla="*/ 6 w 317"/>
                <a:gd name="T3" fmla="*/ 120 h 120"/>
                <a:gd name="T4" fmla="*/ 0 w 317"/>
                <a:gd name="T5" fmla="*/ 104 h 120"/>
                <a:gd name="T6" fmla="*/ 311 w 317"/>
                <a:gd name="T7" fmla="*/ 0 h 120"/>
                <a:gd name="T8" fmla="*/ 317 w 317"/>
                <a:gd name="T9" fmla="*/ 1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7" h="120">
                  <a:moveTo>
                    <a:pt x="317" y="15"/>
                  </a:moveTo>
                  <a:lnTo>
                    <a:pt x="6" y="120"/>
                  </a:lnTo>
                  <a:lnTo>
                    <a:pt x="0" y="104"/>
                  </a:lnTo>
                  <a:lnTo>
                    <a:pt x="311" y="0"/>
                  </a:lnTo>
                  <a:lnTo>
                    <a:pt x="317" y="15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45"/>
            <p:cNvSpPr/>
            <p:nvPr/>
          </p:nvSpPr>
          <p:spPr bwMode="auto">
            <a:xfrm>
              <a:off x="3063709" y="4319588"/>
              <a:ext cx="501650" cy="190500"/>
            </a:xfrm>
            <a:custGeom>
              <a:avLst/>
              <a:gdLst>
                <a:gd name="T0" fmla="*/ 316 w 316"/>
                <a:gd name="T1" fmla="*/ 15 h 120"/>
                <a:gd name="T2" fmla="*/ 5 w 316"/>
                <a:gd name="T3" fmla="*/ 120 h 120"/>
                <a:gd name="T4" fmla="*/ 0 w 316"/>
                <a:gd name="T5" fmla="*/ 104 h 120"/>
                <a:gd name="T6" fmla="*/ 311 w 316"/>
                <a:gd name="T7" fmla="*/ 0 h 120"/>
                <a:gd name="T8" fmla="*/ 316 w 316"/>
                <a:gd name="T9" fmla="*/ 1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5"/>
                  </a:moveTo>
                  <a:lnTo>
                    <a:pt x="5" y="120"/>
                  </a:lnTo>
                  <a:lnTo>
                    <a:pt x="0" y="104"/>
                  </a:lnTo>
                  <a:lnTo>
                    <a:pt x="311" y="0"/>
                  </a:lnTo>
                  <a:lnTo>
                    <a:pt x="316" y="15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46"/>
            <p:cNvSpPr/>
            <p:nvPr/>
          </p:nvSpPr>
          <p:spPr bwMode="auto">
            <a:xfrm>
              <a:off x="3084346" y="4379913"/>
              <a:ext cx="500063" cy="190500"/>
            </a:xfrm>
            <a:custGeom>
              <a:avLst/>
              <a:gdLst>
                <a:gd name="T0" fmla="*/ 315 w 315"/>
                <a:gd name="T1" fmla="*/ 15 h 120"/>
                <a:gd name="T2" fmla="*/ 5 w 315"/>
                <a:gd name="T3" fmla="*/ 120 h 120"/>
                <a:gd name="T4" fmla="*/ 0 w 315"/>
                <a:gd name="T5" fmla="*/ 104 h 120"/>
                <a:gd name="T6" fmla="*/ 311 w 315"/>
                <a:gd name="T7" fmla="*/ 0 h 120"/>
                <a:gd name="T8" fmla="*/ 315 w 315"/>
                <a:gd name="T9" fmla="*/ 1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5" h="120">
                  <a:moveTo>
                    <a:pt x="315" y="15"/>
                  </a:moveTo>
                  <a:lnTo>
                    <a:pt x="5" y="120"/>
                  </a:lnTo>
                  <a:lnTo>
                    <a:pt x="0" y="104"/>
                  </a:lnTo>
                  <a:lnTo>
                    <a:pt x="311" y="0"/>
                  </a:lnTo>
                  <a:lnTo>
                    <a:pt x="315" y="15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47"/>
            <p:cNvSpPr/>
            <p:nvPr/>
          </p:nvSpPr>
          <p:spPr bwMode="auto">
            <a:xfrm>
              <a:off x="3103396" y="4440238"/>
              <a:ext cx="501650" cy="190500"/>
            </a:xfrm>
            <a:custGeom>
              <a:avLst/>
              <a:gdLst>
                <a:gd name="T0" fmla="*/ 316 w 316"/>
                <a:gd name="T1" fmla="*/ 16 h 120"/>
                <a:gd name="T2" fmla="*/ 5 w 316"/>
                <a:gd name="T3" fmla="*/ 120 h 120"/>
                <a:gd name="T4" fmla="*/ 0 w 316"/>
                <a:gd name="T5" fmla="*/ 105 h 120"/>
                <a:gd name="T6" fmla="*/ 311 w 316"/>
                <a:gd name="T7" fmla="*/ 0 h 120"/>
                <a:gd name="T8" fmla="*/ 316 w 316"/>
                <a:gd name="T9" fmla="*/ 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6"/>
                  </a:moveTo>
                  <a:lnTo>
                    <a:pt x="5" y="120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Freeform 48"/>
            <p:cNvSpPr/>
            <p:nvPr/>
          </p:nvSpPr>
          <p:spPr bwMode="auto">
            <a:xfrm>
              <a:off x="3555834" y="3579813"/>
              <a:ext cx="98425" cy="47625"/>
            </a:xfrm>
            <a:custGeom>
              <a:avLst/>
              <a:gdLst>
                <a:gd name="T0" fmla="*/ 62 w 62"/>
                <a:gd name="T1" fmla="*/ 10 h 30"/>
                <a:gd name="T2" fmla="*/ 3 w 62"/>
                <a:gd name="T3" fmla="*/ 30 h 30"/>
                <a:gd name="T4" fmla="*/ 0 w 62"/>
                <a:gd name="T5" fmla="*/ 20 h 30"/>
                <a:gd name="T6" fmla="*/ 59 w 62"/>
                <a:gd name="T7" fmla="*/ 0 h 30"/>
                <a:gd name="T8" fmla="*/ 62 w 62"/>
                <a:gd name="T9" fmla="*/ 1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30">
                  <a:moveTo>
                    <a:pt x="62" y="10"/>
                  </a:moveTo>
                  <a:lnTo>
                    <a:pt x="3" y="30"/>
                  </a:lnTo>
                  <a:lnTo>
                    <a:pt x="0" y="20"/>
                  </a:lnTo>
                  <a:lnTo>
                    <a:pt x="59" y="0"/>
                  </a:lnTo>
                  <a:lnTo>
                    <a:pt x="62" y="10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49"/>
            <p:cNvSpPr/>
            <p:nvPr/>
          </p:nvSpPr>
          <p:spPr bwMode="auto">
            <a:xfrm>
              <a:off x="3505034" y="3600451"/>
              <a:ext cx="42863" cy="42863"/>
            </a:xfrm>
            <a:custGeom>
              <a:avLst/>
              <a:gdLst>
                <a:gd name="T0" fmla="*/ 27 w 27"/>
                <a:gd name="T1" fmla="*/ 21 h 27"/>
                <a:gd name="T2" fmla="*/ 7 w 27"/>
                <a:gd name="T3" fmla="*/ 27 h 27"/>
                <a:gd name="T4" fmla="*/ 0 w 27"/>
                <a:gd name="T5" fmla="*/ 7 h 27"/>
                <a:gd name="T6" fmla="*/ 20 w 27"/>
                <a:gd name="T7" fmla="*/ 0 h 27"/>
                <a:gd name="T8" fmla="*/ 27 w 27"/>
                <a:gd name="T9" fmla="*/ 2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7">
                  <a:moveTo>
                    <a:pt x="27" y="21"/>
                  </a:moveTo>
                  <a:lnTo>
                    <a:pt x="7" y="27"/>
                  </a:lnTo>
                  <a:lnTo>
                    <a:pt x="0" y="7"/>
                  </a:lnTo>
                  <a:lnTo>
                    <a:pt x="20" y="0"/>
                  </a:lnTo>
                  <a:lnTo>
                    <a:pt x="27" y="21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50"/>
            <p:cNvSpPr/>
            <p:nvPr/>
          </p:nvSpPr>
          <p:spPr bwMode="auto">
            <a:xfrm>
              <a:off x="3727284" y="3522663"/>
              <a:ext cx="98425" cy="44450"/>
            </a:xfrm>
            <a:custGeom>
              <a:avLst/>
              <a:gdLst>
                <a:gd name="T0" fmla="*/ 62 w 62"/>
                <a:gd name="T1" fmla="*/ 9 h 28"/>
                <a:gd name="T2" fmla="*/ 3 w 62"/>
                <a:gd name="T3" fmla="*/ 28 h 28"/>
                <a:gd name="T4" fmla="*/ 0 w 62"/>
                <a:gd name="T5" fmla="*/ 20 h 28"/>
                <a:gd name="T6" fmla="*/ 59 w 62"/>
                <a:gd name="T7" fmla="*/ 0 h 28"/>
                <a:gd name="T8" fmla="*/ 62 w 62"/>
                <a:gd name="T9" fmla="*/ 9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28">
                  <a:moveTo>
                    <a:pt x="62" y="9"/>
                  </a:moveTo>
                  <a:lnTo>
                    <a:pt x="3" y="28"/>
                  </a:lnTo>
                  <a:lnTo>
                    <a:pt x="0" y="20"/>
                  </a:lnTo>
                  <a:lnTo>
                    <a:pt x="59" y="0"/>
                  </a:lnTo>
                  <a:lnTo>
                    <a:pt x="62" y="9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51"/>
            <p:cNvSpPr/>
            <p:nvPr/>
          </p:nvSpPr>
          <p:spPr bwMode="auto">
            <a:xfrm>
              <a:off x="3678071" y="3541713"/>
              <a:ext cx="44450" cy="42863"/>
            </a:xfrm>
            <a:custGeom>
              <a:avLst/>
              <a:gdLst>
                <a:gd name="T0" fmla="*/ 28 w 28"/>
                <a:gd name="T1" fmla="*/ 20 h 27"/>
                <a:gd name="T2" fmla="*/ 7 w 28"/>
                <a:gd name="T3" fmla="*/ 27 h 27"/>
                <a:gd name="T4" fmla="*/ 0 w 28"/>
                <a:gd name="T5" fmla="*/ 7 h 27"/>
                <a:gd name="T6" fmla="*/ 21 w 28"/>
                <a:gd name="T7" fmla="*/ 0 h 27"/>
                <a:gd name="T8" fmla="*/ 28 w 28"/>
                <a:gd name="T9" fmla="*/ 2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27">
                  <a:moveTo>
                    <a:pt x="28" y="20"/>
                  </a:moveTo>
                  <a:lnTo>
                    <a:pt x="7" y="27"/>
                  </a:lnTo>
                  <a:lnTo>
                    <a:pt x="0" y="7"/>
                  </a:lnTo>
                  <a:lnTo>
                    <a:pt x="21" y="0"/>
                  </a:lnTo>
                  <a:lnTo>
                    <a:pt x="28" y="20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Freeform 52"/>
            <p:cNvSpPr/>
            <p:nvPr/>
          </p:nvSpPr>
          <p:spPr bwMode="auto">
            <a:xfrm>
              <a:off x="3900321" y="3463926"/>
              <a:ext cx="100013" cy="46038"/>
            </a:xfrm>
            <a:custGeom>
              <a:avLst/>
              <a:gdLst>
                <a:gd name="T0" fmla="*/ 63 w 63"/>
                <a:gd name="T1" fmla="*/ 10 h 29"/>
                <a:gd name="T2" fmla="*/ 3 w 63"/>
                <a:gd name="T3" fmla="*/ 29 h 29"/>
                <a:gd name="T4" fmla="*/ 0 w 63"/>
                <a:gd name="T5" fmla="*/ 20 h 29"/>
                <a:gd name="T6" fmla="*/ 60 w 63"/>
                <a:gd name="T7" fmla="*/ 0 h 29"/>
                <a:gd name="T8" fmla="*/ 63 w 63"/>
                <a:gd name="T9" fmla="*/ 1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29">
                  <a:moveTo>
                    <a:pt x="63" y="10"/>
                  </a:moveTo>
                  <a:lnTo>
                    <a:pt x="3" y="29"/>
                  </a:lnTo>
                  <a:lnTo>
                    <a:pt x="0" y="20"/>
                  </a:lnTo>
                  <a:lnTo>
                    <a:pt x="60" y="0"/>
                  </a:lnTo>
                  <a:lnTo>
                    <a:pt x="63" y="10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53"/>
            <p:cNvSpPr/>
            <p:nvPr/>
          </p:nvSpPr>
          <p:spPr bwMode="auto">
            <a:xfrm>
              <a:off x="3851109" y="3484563"/>
              <a:ext cx="42863" cy="42863"/>
            </a:xfrm>
            <a:custGeom>
              <a:avLst/>
              <a:gdLst>
                <a:gd name="T0" fmla="*/ 27 w 27"/>
                <a:gd name="T1" fmla="*/ 20 h 27"/>
                <a:gd name="T2" fmla="*/ 7 w 27"/>
                <a:gd name="T3" fmla="*/ 27 h 27"/>
                <a:gd name="T4" fmla="*/ 0 w 27"/>
                <a:gd name="T5" fmla="*/ 7 h 27"/>
                <a:gd name="T6" fmla="*/ 20 w 27"/>
                <a:gd name="T7" fmla="*/ 0 h 27"/>
                <a:gd name="T8" fmla="*/ 27 w 27"/>
                <a:gd name="T9" fmla="*/ 2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7">
                  <a:moveTo>
                    <a:pt x="27" y="20"/>
                  </a:moveTo>
                  <a:lnTo>
                    <a:pt x="7" y="27"/>
                  </a:lnTo>
                  <a:lnTo>
                    <a:pt x="0" y="7"/>
                  </a:lnTo>
                  <a:lnTo>
                    <a:pt x="20" y="0"/>
                  </a:lnTo>
                  <a:lnTo>
                    <a:pt x="27" y="20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Freeform 54"/>
            <p:cNvSpPr/>
            <p:nvPr/>
          </p:nvSpPr>
          <p:spPr bwMode="auto">
            <a:xfrm>
              <a:off x="3351046" y="4960938"/>
              <a:ext cx="174625" cy="385763"/>
            </a:xfrm>
            <a:custGeom>
              <a:avLst/>
              <a:gdLst>
                <a:gd name="T0" fmla="*/ 110 w 110"/>
                <a:gd name="T1" fmla="*/ 232 h 243"/>
                <a:gd name="T2" fmla="*/ 78 w 110"/>
                <a:gd name="T3" fmla="*/ 243 h 243"/>
                <a:gd name="T4" fmla="*/ 0 w 110"/>
                <a:gd name="T5" fmla="*/ 11 h 243"/>
                <a:gd name="T6" fmla="*/ 32 w 110"/>
                <a:gd name="T7" fmla="*/ 0 h 243"/>
                <a:gd name="T8" fmla="*/ 110 w 110"/>
                <a:gd name="T9" fmla="*/ 232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0" h="243">
                  <a:moveTo>
                    <a:pt x="110" y="232"/>
                  </a:moveTo>
                  <a:lnTo>
                    <a:pt x="78" y="243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110" y="232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Freeform 55"/>
            <p:cNvSpPr/>
            <p:nvPr/>
          </p:nvSpPr>
          <p:spPr bwMode="auto">
            <a:xfrm>
              <a:off x="3482809" y="5087938"/>
              <a:ext cx="123825" cy="231775"/>
            </a:xfrm>
            <a:custGeom>
              <a:avLst/>
              <a:gdLst>
                <a:gd name="T0" fmla="*/ 78 w 78"/>
                <a:gd name="T1" fmla="*/ 136 h 146"/>
                <a:gd name="T2" fmla="*/ 46 w 78"/>
                <a:gd name="T3" fmla="*/ 146 h 146"/>
                <a:gd name="T4" fmla="*/ 0 w 78"/>
                <a:gd name="T5" fmla="*/ 10 h 146"/>
                <a:gd name="T6" fmla="*/ 32 w 78"/>
                <a:gd name="T7" fmla="*/ 0 h 146"/>
                <a:gd name="T8" fmla="*/ 78 w 78"/>
                <a:gd name="T9" fmla="*/ 13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" h="146">
                  <a:moveTo>
                    <a:pt x="78" y="136"/>
                  </a:moveTo>
                  <a:lnTo>
                    <a:pt x="46" y="146"/>
                  </a:lnTo>
                  <a:lnTo>
                    <a:pt x="0" y="10"/>
                  </a:lnTo>
                  <a:lnTo>
                    <a:pt x="32" y="0"/>
                  </a:lnTo>
                  <a:lnTo>
                    <a:pt x="78" y="136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7" name="Freeform 56"/>
            <p:cNvSpPr/>
            <p:nvPr/>
          </p:nvSpPr>
          <p:spPr bwMode="auto">
            <a:xfrm>
              <a:off x="3546309" y="5010151"/>
              <a:ext cx="141288" cy="282575"/>
            </a:xfrm>
            <a:custGeom>
              <a:avLst/>
              <a:gdLst>
                <a:gd name="T0" fmla="*/ 89 w 89"/>
                <a:gd name="T1" fmla="*/ 167 h 178"/>
                <a:gd name="T2" fmla="*/ 57 w 89"/>
                <a:gd name="T3" fmla="*/ 178 h 178"/>
                <a:gd name="T4" fmla="*/ 0 w 89"/>
                <a:gd name="T5" fmla="*/ 11 h 178"/>
                <a:gd name="T6" fmla="*/ 32 w 89"/>
                <a:gd name="T7" fmla="*/ 0 h 178"/>
                <a:gd name="T8" fmla="*/ 89 w 89"/>
                <a:gd name="T9" fmla="*/ 167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178">
                  <a:moveTo>
                    <a:pt x="89" y="167"/>
                  </a:moveTo>
                  <a:lnTo>
                    <a:pt x="57" y="178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89" y="167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Freeform 57"/>
            <p:cNvSpPr/>
            <p:nvPr/>
          </p:nvSpPr>
          <p:spPr bwMode="auto">
            <a:xfrm>
              <a:off x="3724109" y="5114926"/>
              <a:ext cx="90488" cy="134938"/>
            </a:xfrm>
            <a:custGeom>
              <a:avLst/>
              <a:gdLst>
                <a:gd name="T0" fmla="*/ 57 w 57"/>
                <a:gd name="T1" fmla="*/ 74 h 85"/>
                <a:gd name="T2" fmla="*/ 25 w 57"/>
                <a:gd name="T3" fmla="*/ 85 h 85"/>
                <a:gd name="T4" fmla="*/ 0 w 57"/>
                <a:gd name="T5" fmla="*/ 12 h 85"/>
                <a:gd name="T6" fmla="*/ 33 w 57"/>
                <a:gd name="T7" fmla="*/ 0 h 85"/>
                <a:gd name="T8" fmla="*/ 57 w 57"/>
                <a:gd name="T9" fmla="*/ 74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85">
                  <a:moveTo>
                    <a:pt x="57" y="74"/>
                  </a:moveTo>
                  <a:lnTo>
                    <a:pt x="25" y="85"/>
                  </a:lnTo>
                  <a:lnTo>
                    <a:pt x="0" y="12"/>
                  </a:lnTo>
                  <a:lnTo>
                    <a:pt x="33" y="0"/>
                  </a:lnTo>
                  <a:lnTo>
                    <a:pt x="57" y="74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9" name="Freeform 58"/>
            <p:cNvSpPr/>
            <p:nvPr/>
          </p:nvSpPr>
          <p:spPr bwMode="auto">
            <a:xfrm>
              <a:off x="3693946" y="4756151"/>
              <a:ext cx="201613" cy="466725"/>
            </a:xfrm>
            <a:custGeom>
              <a:avLst/>
              <a:gdLst>
                <a:gd name="T0" fmla="*/ 127 w 127"/>
                <a:gd name="T1" fmla="*/ 283 h 294"/>
                <a:gd name="T2" fmla="*/ 95 w 127"/>
                <a:gd name="T3" fmla="*/ 294 h 294"/>
                <a:gd name="T4" fmla="*/ 0 w 127"/>
                <a:gd name="T5" fmla="*/ 11 h 294"/>
                <a:gd name="T6" fmla="*/ 32 w 127"/>
                <a:gd name="T7" fmla="*/ 0 h 294"/>
                <a:gd name="T8" fmla="*/ 127 w 127"/>
                <a:gd name="T9" fmla="*/ 28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294">
                  <a:moveTo>
                    <a:pt x="127" y="283"/>
                  </a:moveTo>
                  <a:lnTo>
                    <a:pt x="95" y="294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127" y="283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0" name="Freeform 59"/>
            <p:cNvSpPr/>
            <p:nvPr/>
          </p:nvSpPr>
          <p:spPr bwMode="auto">
            <a:xfrm>
              <a:off x="3809834" y="4838701"/>
              <a:ext cx="166688" cy="357188"/>
            </a:xfrm>
            <a:custGeom>
              <a:avLst/>
              <a:gdLst>
                <a:gd name="T0" fmla="*/ 105 w 105"/>
                <a:gd name="T1" fmla="*/ 214 h 225"/>
                <a:gd name="T2" fmla="*/ 73 w 105"/>
                <a:gd name="T3" fmla="*/ 225 h 225"/>
                <a:gd name="T4" fmla="*/ 0 w 105"/>
                <a:gd name="T5" fmla="*/ 11 h 225"/>
                <a:gd name="T6" fmla="*/ 33 w 105"/>
                <a:gd name="T7" fmla="*/ 0 h 225"/>
                <a:gd name="T8" fmla="*/ 105 w 105"/>
                <a:gd name="T9" fmla="*/ 214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225">
                  <a:moveTo>
                    <a:pt x="105" y="214"/>
                  </a:moveTo>
                  <a:lnTo>
                    <a:pt x="73" y="225"/>
                  </a:lnTo>
                  <a:lnTo>
                    <a:pt x="0" y="11"/>
                  </a:lnTo>
                  <a:lnTo>
                    <a:pt x="33" y="0"/>
                  </a:lnTo>
                  <a:lnTo>
                    <a:pt x="105" y="214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Freeform 60"/>
            <p:cNvSpPr/>
            <p:nvPr/>
          </p:nvSpPr>
          <p:spPr bwMode="auto">
            <a:xfrm>
              <a:off x="3981284" y="4919663"/>
              <a:ext cx="123825" cy="233363"/>
            </a:xfrm>
            <a:custGeom>
              <a:avLst/>
              <a:gdLst>
                <a:gd name="T0" fmla="*/ 78 w 78"/>
                <a:gd name="T1" fmla="*/ 136 h 147"/>
                <a:gd name="T2" fmla="*/ 45 w 78"/>
                <a:gd name="T3" fmla="*/ 147 h 147"/>
                <a:gd name="T4" fmla="*/ 0 w 78"/>
                <a:gd name="T5" fmla="*/ 11 h 147"/>
                <a:gd name="T6" fmla="*/ 32 w 78"/>
                <a:gd name="T7" fmla="*/ 0 h 147"/>
                <a:gd name="T8" fmla="*/ 78 w 78"/>
                <a:gd name="T9" fmla="*/ 136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" h="147">
                  <a:moveTo>
                    <a:pt x="78" y="136"/>
                  </a:moveTo>
                  <a:lnTo>
                    <a:pt x="45" y="147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78" y="136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" name="Freeform 61"/>
            <p:cNvSpPr/>
            <p:nvPr/>
          </p:nvSpPr>
          <p:spPr bwMode="auto">
            <a:xfrm>
              <a:off x="4038434" y="4824413"/>
              <a:ext cx="146050" cy="301625"/>
            </a:xfrm>
            <a:custGeom>
              <a:avLst/>
              <a:gdLst>
                <a:gd name="T0" fmla="*/ 92 w 92"/>
                <a:gd name="T1" fmla="*/ 178 h 190"/>
                <a:gd name="T2" fmla="*/ 60 w 92"/>
                <a:gd name="T3" fmla="*/ 190 h 190"/>
                <a:gd name="T4" fmla="*/ 0 w 92"/>
                <a:gd name="T5" fmla="*/ 12 h 190"/>
                <a:gd name="T6" fmla="*/ 32 w 92"/>
                <a:gd name="T7" fmla="*/ 0 h 190"/>
                <a:gd name="T8" fmla="*/ 92 w 92"/>
                <a:gd name="T9" fmla="*/ 178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" h="190">
                  <a:moveTo>
                    <a:pt x="92" y="178"/>
                  </a:moveTo>
                  <a:lnTo>
                    <a:pt x="60" y="190"/>
                  </a:lnTo>
                  <a:lnTo>
                    <a:pt x="0" y="12"/>
                  </a:lnTo>
                  <a:lnTo>
                    <a:pt x="32" y="0"/>
                  </a:lnTo>
                  <a:lnTo>
                    <a:pt x="92" y="178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Freeform 62"/>
            <p:cNvSpPr/>
            <p:nvPr/>
          </p:nvSpPr>
          <p:spPr bwMode="auto">
            <a:xfrm>
              <a:off x="4067009" y="4641851"/>
              <a:ext cx="198438" cy="455613"/>
            </a:xfrm>
            <a:custGeom>
              <a:avLst/>
              <a:gdLst>
                <a:gd name="T0" fmla="*/ 125 w 125"/>
                <a:gd name="T1" fmla="*/ 277 h 287"/>
                <a:gd name="T2" fmla="*/ 92 w 125"/>
                <a:gd name="T3" fmla="*/ 287 h 287"/>
                <a:gd name="T4" fmla="*/ 0 w 125"/>
                <a:gd name="T5" fmla="*/ 11 h 287"/>
                <a:gd name="T6" fmla="*/ 32 w 125"/>
                <a:gd name="T7" fmla="*/ 0 h 287"/>
                <a:gd name="T8" fmla="*/ 125 w 125"/>
                <a:gd name="T9" fmla="*/ 277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287">
                  <a:moveTo>
                    <a:pt x="125" y="277"/>
                  </a:moveTo>
                  <a:lnTo>
                    <a:pt x="92" y="287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125" y="277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" name="Freeform 63"/>
            <p:cNvSpPr/>
            <p:nvPr/>
          </p:nvSpPr>
          <p:spPr bwMode="auto">
            <a:xfrm>
              <a:off x="4241634" y="4741863"/>
              <a:ext cx="152400" cy="312738"/>
            </a:xfrm>
            <a:custGeom>
              <a:avLst/>
              <a:gdLst>
                <a:gd name="T0" fmla="*/ 96 w 96"/>
                <a:gd name="T1" fmla="*/ 186 h 197"/>
                <a:gd name="T2" fmla="*/ 64 w 96"/>
                <a:gd name="T3" fmla="*/ 197 h 197"/>
                <a:gd name="T4" fmla="*/ 0 w 96"/>
                <a:gd name="T5" fmla="*/ 10 h 197"/>
                <a:gd name="T6" fmla="*/ 32 w 96"/>
                <a:gd name="T7" fmla="*/ 0 h 197"/>
                <a:gd name="T8" fmla="*/ 96 w 96"/>
                <a:gd name="T9" fmla="*/ 18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197">
                  <a:moveTo>
                    <a:pt x="96" y="186"/>
                  </a:moveTo>
                  <a:lnTo>
                    <a:pt x="64" y="197"/>
                  </a:lnTo>
                  <a:lnTo>
                    <a:pt x="0" y="10"/>
                  </a:lnTo>
                  <a:lnTo>
                    <a:pt x="32" y="0"/>
                  </a:lnTo>
                  <a:lnTo>
                    <a:pt x="96" y="186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5" name="Freeform 64"/>
            <p:cNvSpPr/>
            <p:nvPr/>
          </p:nvSpPr>
          <p:spPr bwMode="auto">
            <a:xfrm>
              <a:off x="4349584" y="4795838"/>
              <a:ext cx="125413" cy="231775"/>
            </a:xfrm>
            <a:custGeom>
              <a:avLst/>
              <a:gdLst>
                <a:gd name="T0" fmla="*/ 79 w 79"/>
                <a:gd name="T1" fmla="*/ 136 h 146"/>
                <a:gd name="T2" fmla="*/ 45 w 79"/>
                <a:gd name="T3" fmla="*/ 146 h 146"/>
                <a:gd name="T4" fmla="*/ 0 w 79"/>
                <a:gd name="T5" fmla="*/ 11 h 146"/>
                <a:gd name="T6" fmla="*/ 33 w 79"/>
                <a:gd name="T7" fmla="*/ 0 h 146"/>
                <a:gd name="T8" fmla="*/ 79 w 79"/>
                <a:gd name="T9" fmla="*/ 13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" h="146">
                  <a:moveTo>
                    <a:pt x="79" y="136"/>
                  </a:moveTo>
                  <a:lnTo>
                    <a:pt x="45" y="146"/>
                  </a:lnTo>
                  <a:lnTo>
                    <a:pt x="0" y="11"/>
                  </a:lnTo>
                  <a:lnTo>
                    <a:pt x="33" y="0"/>
                  </a:lnTo>
                  <a:lnTo>
                    <a:pt x="79" y="136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6" name="Freeform 65"/>
            <p:cNvSpPr/>
            <p:nvPr/>
          </p:nvSpPr>
          <p:spPr bwMode="auto">
            <a:xfrm>
              <a:off x="4378159" y="4614863"/>
              <a:ext cx="176213" cy="385763"/>
            </a:xfrm>
            <a:custGeom>
              <a:avLst/>
              <a:gdLst>
                <a:gd name="T0" fmla="*/ 111 w 111"/>
                <a:gd name="T1" fmla="*/ 232 h 243"/>
                <a:gd name="T2" fmla="*/ 78 w 111"/>
                <a:gd name="T3" fmla="*/ 243 h 243"/>
                <a:gd name="T4" fmla="*/ 0 w 111"/>
                <a:gd name="T5" fmla="*/ 11 h 243"/>
                <a:gd name="T6" fmla="*/ 32 w 111"/>
                <a:gd name="T7" fmla="*/ 0 h 243"/>
                <a:gd name="T8" fmla="*/ 111 w 111"/>
                <a:gd name="T9" fmla="*/ 232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" h="243">
                  <a:moveTo>
                    <a:pt x="111" y="232"/>
                  </a:moveTo>
                  <a:lnTo>
                    <a:pt x="78" y="243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111" y="232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Freeform 66"/>
            <p:cNvSpPr/>
            <p:nvPr/>
          </p:nvSpPr>
          <p:spPr bwMode="auto">
            <a:xfrm>
              <a:off x="3230396" y="4813301"/>
              <a:ext cx="1403350" cy="593725"/>
            </a:xfrm>
            <a:custGeom>
              <a:avLst/>
              <a:gdLst>
                <a:gd name="T0" fmla="*/ 884 w 884"/>
                <a:gd name="T1" fmla="*/ 113 h 374"/>
                <a:gd name="T2" fmla="*/ 863 w 884"/>
                <a:gd name="T3" fmla="*/ 108 h 374"/>
                <a:gd name="T4" fmla="*/ 865 w 884"/>
                <a:gd name="T5" fmla="*/ 114 h 374"/>
                <a:gd name="T6" fmla="*/ 131 w 884"/>
                <a:gd name="T7" fmla="*/ 361 h 374"/>
                <a:gd name="T8" fmla="*/ 14 w 884"/>
                <a:gd name="T9" fmla="*/ 16 h 374"/>
                <a:gd name="T10" fmla="*/ 20 w 884"/>
                <a:gd name="T11" fmla="*/ 14 h 374"/>
                <a:gd name="T12" fmla="*/ 4 w 884"/>
                <a:gd name="T13" fmla="*/ 0 h 374"/>
                <a:gd name="T14" fmla="*/ 0 w 884"/>
                <a:gd name="T15" fmla="*/ 21 h 374"/>
                <a:gd name="T16" fmla="*/ 5 w 884"/>
                <a:gd name="T17" fmla="*/ 19 h 374"/>
                <a:gd name="T18" fmla="*/ 125 w 884"/>
                <a:gd name="T19" fmla="*/ 374 h 374"/>
                <a:gd name="T20" fmla="*/ 125 w 884"/>
                <a:gd name="T21" fmla="*/ 374 h 374"/>
                <a:gd name="T22" fmla="*/ 868 w 884"/>
                <a:gd name="T23" fmla="*/ 124 h 374"/>
                <a:gd name="T24" fmla="*/ 870 w 884"/>
                <a:gd name="T25" fmla="*/ 129 h 374"/>
                <a:gd name="T26" fmla="*/ 884 w 884"/>
                <a:gd name="T27" fmla="*/ 113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84" h="374">
                  <a:moveTo>
                    <a:pt x="884" y="113"/>
                  </a:moveTo>
                  <a:lnTo>
                    <a:pt x="863" y="108"/>
                  </a:lnTo>
                  <a:lnTo>
                    <a:pt x="865" y="114"/>
                  </a:lnTo>
                  <a:lnTo>
                    <a:pt x="131" y="361"/>
                  </a:lnTo>
                  <a:lnTo>
                    <a:pt x="14" y="16"/>
                  </a:lnTo>
                  <a:lnTo>
                    <a:pt x="20" y="14"/>
                  </a:lnTo>
                  <a:lnTo>
                    <a:pt x="4" y="0"/>
                  </a:lnTo>
                  <a:lnTo>
                    <a:pt x="0" y="21"/>
                  </a:lnTo>
                  <a:lnTo>
                    <a:pt x="5" y="19"/>
                  </a:lnTo>
                  <a:lnTo>
                    <a:pt x="125" y="374"/>
                  </a:lnTo>
                  <a:lnTo>
                    <a:pt x="125" y="374"/>
                  </a:lnTo>
                  <a:lnTo>
                    <a:pt x="868" y="124"/>
                  </a:lnTo>
                  <a:lnTo>
                    <a:pt x="870" y="129"/>
                  </a:lnTo>
                  <a:lnTo>
                    <a:pt x="884" y="113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Freeform 67"/>
            <p:cNvSpPr/>
            <p:nvPr/>
          </p:nvSpPr>
          <p:spPr bwMode="auto">
            <a:xfrm>
              <a:off x="3770146" y="4318001"/>
              <a:ext cx="550863" cy="198438"/>
            </a:xfrm>
            <a:custGeom>
              <a:avLst/>
              <a:gdLst>
                <a:gd name="T0" fmla="*/ 347 w 347"/>
                <a:gd name="T1" fmla="*/ 9 h 125"/>
                <a:gd name="T2" fmla="*/ 3 w 347"/>
                <a:gd name="T3" fmla="*/ 125 h 125"/>
                <a:gd name="T4" fmla="*/ 0 w 347"/>
                <a:gd name="T5" fmla="*/ 115 h 125"/>
                <a:gd name="T6" fmla="*/ 344 w 347"/>
                <a:gd name="T7" fmla="*/ 0 h 125"/>
                <a:gd name="T8" fmla="*/ 347 w 347"/>
                <a:gd name="T9" fmla="*/ 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125">
                  <a:moveTo>
                    <a:pt x="347" y="9"/>
                  </a:moveTo>
                  <a:lnTo>
                    <a:pt x="3" y="125"/>
                  </a:lnTo>
                  <a:lnTo>
                    <a:pt x="0" y="115"/>
                  </a:lnTo>
                  <a:lnTo>
                    <a:pt x="344" y="0"/>
                  </a:lnTo>
                  <a:lnTo>
                    <a:pt x="347" y="9"/>
                  </a:lnTo>
                  <a:close/>
                </a:path>
              </a:pathLst>
            </a:custGeom>
            <a:solidFill>
              <a:srgbClr val="D3CAA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68"/>
            <p:cNvSpPr/>
            <p:nvPr/>
          </p:nvSpPr>
          <p:spPr bwMode="auto">
            <a:xfrm>
              <a:off x="3781259" y="4349751"/>
              <a:ext cx="550863" cy="198438"/>
            </a:xfrm>
            <a:custGeom>
              <a:avLst/>
              <a:gdLst>
                <a:gd name="T0" fmla="*/ 347 w 347"/>
                <a:gd name="T1" fmla="*/ 9 h 125"/>
                <a:gd name="T2" fmla="*/ 3 w 347"/>
                <a:gd name="T3" fmla="*/ 125 h 125"/>
                <a:gd name="T4" fmla="*/ 0 w 347"/>
                <a:gd name="T5" fmla="*/ 117 h 125"/>
                <a:gd name="T6" fmla="*/ 344 w 347"/>
                <a:gd name="T7" fmla="*/ 0 h 125"/>
                <a:gd name="T8" fmla="*/ 347 w 347"/>
                <a:gd name="T9" fmla="*/ 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125">
                  <a:moveTo>
                    <a:pt x="347" y="9"/>
                  </a:moveTo>
                  <a:lnTo>
                    <a:pt x="3" y="125"/>
                  </a:lnTo>
                  <a:lnTo>
                    <a:pt x="0" y="117"/>
                  </a:lnTo>
                  <a:lnTo>
                    <a:pt x="344" y="0"/>
                  </a:lnTo>
                  <a:lnTo>
                    <a:pt x="347" y="9"/>
                  </a:lnTo>
                  <a:close/>
                </a:path>
              </a:pathLst>
            </a:custGeom>
            <a:solidFill>
              <a:srgbClr val="D3CAA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69"/>
            <p:cNvSpPr/>
            <p:nvPr/>
          </p:nvSpPr>
          <p:spPr bwMode="auto">
            <a:xfrm>
              <a:off x="3792371" y="4384676"/>
              <a:ext cx="552450" cy="196850"/>
            </a:xfrm>
            <a:custGeom>
              <a:avLst/>
              <a:gdLst>
                <a:gd name="T0" fmla="*/ 348 w 348"/>
                <a:gd name="T1" fmla="*/ 9 h 124"/>
                <a:gd name="T2" fmla="*/ 2 w 348"/>
                <a:gd name="T3" fmla="*/ 124 h 124"/>
                <a:gd name="T4" fmla="*/ 0 w 348"/>
                <a:gd name="T5" fmla="*/ 115 h 124"/>
                <a:gd name="T6" fmla="*/ 344 w 348"/>
                <a:gd name="T7" fmla="*/ 0 h 124"/>
                <a:gd name="T8" fmla="*/ 348 w 348"/>
                <a:gd name="T9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8" h="124">
                  <a:moveTo>
                    <a:pt x="348" y="9"/>
                  </a:moveTo>
                  <a:lnTo>
                    <a:pt x="2" y="124"/>
                  </a:lnTo>
                  <a:lnTo>
                    <a:pt x="0" y="115"/>
                  </a:lnTo>
                  <a:lnTo>
                    <a:pt x="344" y="0"/>
                  </a:lnTo>
                  <a:lnTo>
                    <a:pt x="348" y="9"/>
                  </a:lnTo>
                  <a:close/>
                </a:path>
              </a:pathLst>
            </a:custGeom>
            <a:solidFill>
              <a:srgbClr val="D3CAA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1450" y="133350"/>
            <a:ext cx="11868150" cy="660482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674027" y="231630"/>
            <a:ext cx="2110740" cy="52197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zh-CN" altLang="en-US" sz="2800" b="1" dirty="0">
                <a:ln>
                  <a:solidFill>
                    <a:schemeClr val="accent4">
                      <a:lumMod val="20000"/>
                      <a:lumOff val="80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新蒂剪纸体" panose="03000600000000000000" charset="-122"/>
                <a:ea typeface="新蒂剪纸体" panose="03000600000000000000" charset="-122"/>
                <a:sym typeface="+mn-ea"/>
              </a:rPr>
              <a:t>饮 食 建 议</a:t>
            </a:r>
            <a:endParaRPr lang="zh-CN" altLang="en-US" sz="2800" b="1" dirty="0">
              <a:ln>
                <a:solidFill>
                  <a:schemeClr val="accent4">
                    <a:lumMod val="20000"/>
                    <a:lumOff val="8000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新蒂剪纸体" panose="03000600000000000000" charset="-122"/>
              <a:ea typeface="新蒂剪纸体" panose="03000600000000000000" charset="-122"/>
              <a:sym typeface="+mn-ea"/>
            </a:endParaRPr>
          </a:p>
        </p:txBody>
      </p:sp>
      <p:sp>
        <p:nvSpPr>
          <p:cNvPr id="6" name="MH_Number_1"/>
          <p:cNvSpPr/>
          <p:nvPr>
            <p:custDataLst>
              <p:tags r:id="rId1"/>
            </p:custDataLst>
          </p:nvPr>
        </p:nvSpPr>
        <p:spPr>
          <a:xfrm>
            <a:off x="247881" y="201579"/>
            <a:ext cx="616535" cy="616535"/>
          </a:xfrm>
          <a:prstGeom prst="ellipse">
            <a:avLst/>
          </a:prstGeom>
          <a:solidFill>
            <a:srgbClr val="389FA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952265" y="766952"/>
            <a:ext cx="3566935" cy="0"/>
          </a:xfrm>
          <a:prstGeom prst="line">
            <a:avLst/>
          </a:prstGeom>
          <a:ln>
            <a:solidFill>
              <a:srgbClr val="389F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11982626" y="6659723"/>
            <a:ext cx="151253" cy="151253"/>
          </a:xfrm>
          <a:prstGeom prst="rect">
            <a:avLst/>
          </a:prstGeom>
          <a:solidFill>
            <a:srgbClr val="FDC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1857799" y="6659722"/>
            <a:ext cx="401063" cy="1512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15DC01DB-9276-43C4-9F6A-26192206E6DF}" type="slidenum">
              <a:rPr lang="en-US" altLang="zh-CN" sz="100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Freeform 42"/>
          <p:cNvSpPr/>
          <p:nvPr/>
        </p:nvSpPr>
        <p:spPr bwMode="auto">
          <a:xfrm>
            <a:off x="2103438" y="1609725"/>
            <a:ext cx="3246437" cy="739775"/>
          </a:xfrm>
          <a:custGeom>
            <a:avLst/>
            <a:gdLst>
              <a:gd name="T0" fmla="*/ 0 w 4673"/>
              <a:gd name="T1" fmla="*/ 1547 h 1547"/>
              <a:gd name="T2" fmla="*/ 0 w 4673"/>
              <a:gd name="T3" fmla="*/ 0 h 1547"/>
              <a:gd name="T4" fmla="*/ 4673 w 4673"/>
              <a:gd name="T5" fmla="*/ 0 h 15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673" h="1547">
                <a:moveTo>
                  <a:pt x="0" y="1547"/>
                </a:moveTo>
                <a:lnTo>
                  <a:pt x="0" y="0"/>
                </a:lnTo>
                <a:lnTo>
                  <a:pt x="4673" y="0"/>
                </a:lnTo>
              </a:path>
            </a:pathLst>
          </a:custGeom>
          <a:noFill/>
          <a:ln w="9" cap="flat" cmpd="sng">
            <a:solidFill>
              <a:srgbClr val="7F7F7F"/>
            </a:solidFill>
            <a:prstDash val="dash"/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1" name="Freeform 42"/>
          <p:cNvSpPr/>
          <p:nvPr/>
        </p:nvSpPr>
        <p:spPr bwMode="auto">
          <a:xfrm flipH="1">
            <a:off x="6454775" y="1609725"/>
            <a:ext cx="3246438" cy="739775"/>
          </a:xfrm>
          <a:custGeom>
            <a:avLst/>
            <a:gdLst>
              <a:gd name="T0" fmla="*/ 0 w 4673"/>
              <a:gd name="T1" fmla="*/ 1547 h 1547"/>
              <a:gd name="T2" fmla="*/ 0 w 4673"/>
              <a:gd name="T3" fmla="*/ 0 h 1547"/>
              <a:gd name="T4" fmla="*/ 4673 w 4673"/>
              <a:gd name="T5" fmla="*/ 0 h 15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673" h="1547">
                <a:moveTo>
                  <a:pt x="0" y="1547"/>
                </a:moveTo>
                <a:lnTo>
                  <a:pt x="0" y="0"/>
                </a:lnTo>
                <a:lnTo>
                  <a:pt x="4673" y="0"/>
                </a:lnTo>
              </a:path>
            </a:pathLst>
          </a:custGeom>
          <a:noFill/>
          <a:ln w="9" cap="flat" cmpd="sng">
            <a:solidFill>
              <a:srgbClr val="7F7F7F"/>
            </a:solidFill>
            <a:prstDash val="dash"/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2" name="Freeform 42"/>
          <p:cNvSpPr/>
          <p:nvPr/>
        </p:nvSpPr>
        <p:spPr bwMode="auto">
          <a:xfrm flipV="1">
            <a:off x="2103438" y="4941888"/>
            <a:ext cx="3246437" cy="738187"/>
          </a:xfrm>
          <a:custGeom>
            <a:avLst/>
            <a:gdLst>
              <a:gd name="T0" fmla="*/ 0 w 4673"/>
              <a:gd name="T1" fmla="*/ 1547 h 1547"/>
              <a:gd name="T2" fmla="*/ 0 w 4673"/>
              <a:gd name="T3" fmla="*/ 0 h 1547"/>
              <a:gd name="T4" fmla="*/ 4673 w 4673"/>
              <a:gd name="T5" fmla="*/ 0 h 15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673" h="1547">
                <a:moveTo>
                  <a:pt x="0" y="1547"/>
                </a:moveTo>
                <a:lnTo>
                  <a:pt x="0" y="0"/>
                </a:lnTo>
                <a:lnTo>
                  <a:pt x="4673" y="0"/>
                </a:lnTo>
              </a:path>
            </a:pathLst>
          </a:custGeom>
          <a:noFill/>
          <a:ln w="9" cap="flat" cmpd="sng">
            <a:solidFill>
              <a:srgbClr val="7F7F7F"/>
            </a:solidFill>
            <a:prstDash val="dash"/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3" name="Freeform 42"/>
          <p:cNvSpPr/>
          <p:nvPr/>
        </p:nvSpPr>
        <p:spPr bwMode="auto">
          <a:xfrm flipH="1" flipV="1">
            <a:off x="6454775" y="4941888"/>
            <a:ext cx="3246438" cy="738187"/>
          </a:xfrm>
          <a:custGeom>
            <a:avLst/>
            <a:gdLst>
              <a:gd name="T0" fmla="*/ 0 w 4673"/>
              <a:gd name="T1" fmla="*/ 1547 h 1547"/>
              <a:gd name="T2" fmla="*/ 0 w 4673"/>
              <a:gd name="T3" fmla="*/ 0 h 1547"/>
              <a:gd name="T4" fmla="*/ 4673 w 4673"/>
              <a:gd name="T5" fmla="*/ 0 h 15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673" h="1547">
                <a:moveTo>
                  <a:pt x="0" y="1547"/>
                </a:moveTo>
                <a:lnTo>
                  <a:pt x="0" y="0"/>
                </a:lnTo>
                <a:lnTo>
                  <a:pt x="4673" y="0"/>
                </a:lnTo>
              </a:path>
            </a:pathLst>
          </a:custGeom>
          <a:noFill/>
          <a:ln w="9" cap="flat" cmpd="sng">
            <a:solidFill>
              <a:srgbClr val="7F7F7F"/>
            </a:solidFill>
            <a:prstDash val="dash"/>
            <a:round/>
            <a:headEnd type="oval" w="med" len="med"/>
            <a:tailEnd type="oval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14" name="矩形 32"/>
          <p:cNvSpPr>
            <a:spLocks noChangeArrowheads="1"/>
          </p:cNvSpPr>
          <p:nvPr/>
        </p:nvSpPr>
        <p:spPr bwMode="auto">
          <a:xfrm>
            <a:off x="0" y="3141663"/>
            <a:ext cx="12196763" cy="115093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endParaRPr lang="zh-CN" altLang="en-US"/>
          </a:p>
        </p:txBody>
      </p:sp>
      <p:sp>
        <p:nvSpPr>
          <p:cNvPr id="15" name="TextBox 33"/>
          <p:cNvSpPr txBox="1">
            <a:spLocks noChangeArrowheads="1"/>
          </p:cNvSpPr>
          <p:nvPr/>
        </p:nvSpPr>
        <p:spPr bwMode="auto">
          <a:xfrm>
            <a:off x="4778375" y="3425190"/>
            <a:ext cx="2635250" cy="583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9pPr>
          </a:lstStyle>
          <a:p>
            <a:pPr defTabSz="914400" eaLnBrk="1" hangingPunct="1"/>
            <a:r>
              <a:rPr lang="zh-CN" altLang="en-US" sz="3200" b="1" dirty="0">
                <a:solidFill>
                  <a:srgbClr val="000000"/>
                </a:solidFill>
                <a:latin typeface="金玉体" panose="02010600010101010101" charset="-122"/>
                <a:ea typeface="金玉体" panose="02010600010101010101" charset="-122"/>
              </a:rPr>
              <a:t>男生建议</a:t>
            </a:r>
            <a:endParaRPr lang="zh-CN" altLang="en-US" sz="3200" b="1" dirty="0">
              <a:solidFill>
                <a:srgbClr val="000000"/>
              </a:solidFill>
              <a:latin typeface="金玉体" panose="02010600010101010101" charset="-122"/>
              <a:ea typeface="金玉体" panose="02010600010101010101" charset="-122"/>
            </a:endParaRPr>
          </a:p>
        </p:txBody>
      </p:sp>
      <p:grpSp>
        <p:nvGrpSpPr>
          <p:cNvPr id="16" name="组合 34"/>
          <p:cNvGrpSpPr/>
          <p:nvPr/>
        </p:nvGrpSpPr>
        <p:grpSpPr bwMode="auto">
          <a:xfrm>
            <a:off x="1543050" y="2278063"/>
            <a:ext cx="1154113" cy="1155700"/>
            <a:chOff x="0" y="0"/>
            <a:chExt cx="1154113" cy="1155699"/>
          </a:xfrm>
          <a:solidFill>
            <a:schemeClr val="bg1"/>
          </a:solidFill>
        </p:grpSpPr>
        <p:sp>
          <p:nvSpPr>
            <p:cNvPr id="17" name="Oval 30"/>
            <p:cNvSpPr>
              <a:spLocks noChangeArrowheads="1"/>
            </p:cNvSpPr>
            <p:nvPr/>
          </p:nvSpPr>
          <p:spPr bwMode="auto">
            <a:xfrm>
              <a:off x="0" y="0"/>
              <a:ext cx="1154113" cy="115569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18" name="Freeform 34"/>
            <p:cNvSpPr>
              <a:spLocks noEditPoints="1"/>
            </p:cNvSpPr>
            <p:nvPr/>
          </p:nvSpPr>
          <p:spPr bwMode="auto">
            <a:xfrm>
              <a:off x="266700" y="128587"/>
              <a:ext cx="638175" cy="868362"/>
            </a:xfrm>
            <a:custGeom>
              <a:avLst/>
              <a:gdLst>
                <a:gd name="T0" fmla="*/ 143 w 709"/>
                <a:gd name="T1" fmla="*/ 358 h 965"/>
                <a:gd name="T2" fmla="*/ 218 w 709"/>
                <a:gd name="T3" fmla="*/ 534 h 965"/>
                <a:gd name="T4" fmla="*/ 279 w 709"/>
                <a:gd name="T5" fmla="*/ 675 h 965"/>
                <a:gd name="T6" fmla="*/ 416 w 709"/>
                <a:gd name="T7" fmla="*/ 679 h 965"/>
                <a:gd name="T8" fmla="*/ 446 w 709"/>
                <a:gd name="T9" fmla="*/ 623 h 965"/>
                <a:gd name="T10" fmla="*/ 522 w 709"/>
                <a:gd name="T11" fmla="*/ 481 h 965"/>
                <a:gd name="T12" fmla="*/ 355 w 709"/>
                <a:gd name="T13" fmla="*/ 147 h 965"/>
                <a:gd name="T14" fmla="*/ 294 w 709"/>
                <a:gd name="T15" fmla="*/ 723 h 965"/>
                <a:gd name="T16" fmla="*/ 224 w 709"/>
                <a:gd name="T17" fmla="*/ 643 h 965"/>
                <a:gd name="T18" fmla="*/ 151 w 709"/>
                <a:gd name="T19" fmla="*/ 506 h 965"/>
                <a:gd name="T20" fmla="*/ 355 w 709"/>
                <a:gd name="T21" fmla="*/ 102 h 965"/>
                <a:gd name="T22" fmla="*/ 559 w 709"/>
                <a:gd name="T23" fmla="*/ 506 h 965"/>
                <a:gd name="T24" fmla="*/ 485 w 709"/>
                <a:gd name="T25" fmla="*/ 643 h 965"/>
                <a:gd name="T26" fmla="*/ 416 w 709"/>
                <a:gd name="T27" fmla="*/ 723 h 965"/>
                <a:gd name="T28" fmla="*/ 254 w 709"/>
                <a:gd name="T29" fmla="*/ 865 h 965"/>
                <a:gd name="T30" fmla="*/ 426 w 709"/>
                <a:gd name="T31" fmla="*/ 897 h 965"/>
                <a:gd name="T32" fmla="*/ 426 w 709"/>
                <a:gd name="T33" fmla="*/ 832 h 965"/>
                <a:gd name="T34" fmla="*/ 274 w 709"/>
                <a:gd name="T35" fmla="*/ 885 h 965"/>
                <a:gd name="T36" fmla="*/ 439 w 709"/>
                <a:gd name="T37" fmla="*/ 885 h 965"/>
                <a:gd name="T38" fmla="*/ 459 w 709"/>
                <a:gd name="T39" fmla="*/ 865 h 965"/>
                <a:gd name="T40" fmla="*/ 254 w 709"/>
                <a:gd name="T41" fmla="*/ 762 h 965"/>
                <a:gd name="T42" fmla="*/ 459 w 709"/>
                <a:gd name="T43" fmla="*/ 865 h 965"/>
                <a:gd name="T44" fmla="*/ 457 w 709"/>
                <a:gd name="T45" fmla="*/ 403 h 965"/>
                <a:gd name="T46" fmla="*/ 388 w 709"/>
                <a:gd name="T47" fmla="*/ 472 h 965"/>
                <a:gd name="T48" fmla="*/ 321 w 709"/>
                <a:gd name="T49" fmla="*/ 472 h 965"/>
                <a:gd name="T50" fmla="*/ 252 w 709"/>
                <a:gd name="T51" fmla="*/ 403 h 965"/>
                <a:gd name="T52" fmla="*/ 252 w 709"/>
                <a:gd name="T53" fmla="*/ 336 h 965"/>
                <a:gd name="T54" fmla="*/ 321 w 709"/>
                <a:gd name="T55" fmla="*/ 266 h 965"/>
                <a:gd name="T56" fmla="*/ 388 w 709"/>
                <a:gd name="T57" fmla="*/ 266 h 965"/>
                <a:gd name="T58" fmla="*/ 457 w 709"/>
                <a:gd name="T59" fmla="*/ 336 h 965"/>
                <a:gd name="T60" fmla="*/ 681 w 709"/>
                <a:gd name="T61" fmla="*/ 326 h 965"/>
                <a:gd name="T62" fmla="*/ 645 w 709"/>
                <a:gd name="T63" fmla="*/ 358 h 965"/>
                <a:gd name="T64" fmla="*/ 681 w 709"/>
                <a:gd name="T65" fmla="*/ 379 h 965"/>
                <a:gd name="T66" fmla="*/ 681 w 709"/>
                <a:gd name="T67" fmla="*/ 326 h 965"/>
                <a:gd name="T68" fmla="*/ 603 w 709"/>
                <a:gd name="T69" fmla="*/ 142 h 965"/>
                <a:gd name="T70" fmla="*/ 566 w 709"/>
                <a:gd name="T71" fmla="*/ 105 h 965"/>
                <a:gd name="T72" fmla="*/ 576 w 709"/>
                <a:gd name="T73" fmla="*/ 170 h 965"/>
                <a:gd name="T74" fmla="*/ 380 w 709"/>
                <a:gd name="T75" fmla="*/ 68 h 965"/>
                <a:gd name="T76" fmla="*/ 354 w 709"/>
                <a:gd name="T77" fmla="*/ 0 h 965"/>
                <a:gd name="T78" fmla="*/ 327 w 709"/>
                <a:gd name="T79" fmla="*/ 68 h 965"/>
                <a:gd name="T80" fmla="*/ 130 w 709"/>
                <a:gd name="T81" fmla="*/ 173 h 965"/>
                <a:gd name="T82" fmla="*/ 142 w 709"/>
                <a:gd name="T83" fmla="*/ 109 h 965"/>
                <a:gd name="T84" fmla="*/ 104 w 709"/>
                <a:gd name="T85" fmla="*/ 147 h 965"/>
                <a:gd name="T86" fmla="*/ 64 w 709"/>
                <a:gd name="T87" fmla="*/ 358 h 965"/>
                <a:gd name="T88" fmla="*/ 28 w 709"/>
                <a:gd name="T89" fmla="*/ 326 h 965"/>
                <a:gd name="T90" fmla="*/ 28 w 709"/>
                <a:gd name="T91" fmla="*/ 379 h 965"/>
                <a:gd name="T92" fmla="*/ 64 w 709"/>
                <a:gd name="T93" fmla="*/ 358 h 9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709" h="965">
                  <a:moveTo>
                    <a:pt x="355" y="147"/>
                  </a:moveTo>
                  <a:cubicBezTo>
                    <a:pt x="238" y="147"/>
                    <a:pt x="143" y="241"/>
                    <a:pt x="143" y="358"/>
                  </a:cubicBezTo>
                  <a:cubicBezTo>
                    <a:pt x="143" y="414"/>
                    <a:pt x="187" y="481"/>
                    <a:pt x="188" y="481"/>
                  </a:cubicBezTo>
                  <a:cubicBezTo>
                    <a:pt x="197" y="496"/>
                    <a:pt x="210" y="519"/>
                    <a:pt x="218" y="534"/>
                  </a:cubicBezTo>
                  <a:lnTo>
                    <a:pt x="264" y="623"/>
                  </a:lnTo>
                  <a:cubicBezTo>
                    <a:pt x="272" y="639"/>
                    <a:pt x="279" y="662"/>
                    <a:pt x="279" y="675"/>
                  </a:cubicBezTo>
                  <a:cubicBezTo>
                    <a:pt x="279" y="675"/>
                    <a:pt x="284" y="679"/>
                    <a:pt x="294" y="679"/>
                  </a:cubicBezTo>
                  <a:lnTo>
                    <a:pt x="416" y="679"/>
                  </a:lnTo>
                  <a:cubicBezTo>
                    <a:pt x="425" y="679"/>
                    <a:pt x="430" y="675"/>
                    <a:pt x="431" y="674"/>
                  </a:cubicBezTo>
                  <a:cubicBezTo>
                    <a:pt x="430" y="662"/>
                    <a:pt x="437" y="639"/>
                    <a:pt x="446" y="623"/>
                  </a:cubicBezTo>
                  <a:lnTo>
                    <a:pt x="491" y="534"/>
                  </a:lnTo>
                  <a:cubicBezTo>
                    <a:pt x="499" y="519"/>
                    <a:pt x="513" y="495"/>
                    <a:pt x="522" y="481"/>
                  </a:cubicBezTo>
                  <a:cubicBezTo>
                    <a:pt x="537" y="458"/>
                    <a:pt x="566" y="402"/>
                    <a:pt x="566" y="358"/>
                  </a:cubicBezTo>
                  <a:cubicBezTo>
                    <a:pt x="566" y="241"/>
                    <a:pt x="471" y="147"/>
                    <a:pt x="355" y="147"/>
                  </a:cubicBezTo>
                  <a:close/>
                  <a:moveTo>
                    <a:pt x="416" y="723"/>
                  </a:moveTo>
                  <a:lnTo>
                    <a:pt x="294" y="723"/>
                  </a:lnTo>
                  <a:cubicBezTo>
                    <a:pt x="261" y="723"/>
                    <a:pt x="235" y="702"/>
                    <a:pt x="235" y="675"/>
                  </a:cubicBezTo>
                  <a:cubicBezTo>
                    <a:pt x="235" y="671"/>
                    <a:pt x="231" y="656"/>
                    <a:pt x="224" y="643"/>
                  </a:cubicBezTo>
                  <a:lnTo>
                    <a:pt x="179" y="554"/>
                  </a:lnTo>
                  <a:cubicBezTo>
                    <a:pt x="172" y="540"/>
                    <a:pt x="159" y="519"/>
                    <a:pt x="151" y="506"/>
                  </a:cubicBezTo>
                  <a:cubicBezTo>
                    <a:pt x="145" y="498"/>
                    <a:pt x="99" y="425"/>
                    <a:pt x="99" y="358"/>
                  </a:cubicBezTo>
                  <a:cubicBezTo>
                    <a:pt x="99" y="217"/>
                    <a:pt x="214" y="102"/>
                    <a:pt x="355" y="102"/>
                  </a:cubicBezTo>
                  <a:cubicBezTo>
                    <a:pt x="495" y="102"/>
                    <a:pt x="610" y="217"/>
                    <a:pt x="610" y="358"/>
                  </a:cubicBezTo>
                  <a:cubicBezTo>
                    <a:pt x="610" y="425"/>
                    <a:pt x="564" y="498"/>
                    <a:pt x="559" y="506"/>
                  </a:cubicBezTo>
                  <a:cubicBezTo>
                    <a:pt x="550" y="518"/>
                    <a:pt x="537" y="541"/>
                    <a:pt x="530" y="554"/>
                  </a:cubicBezTo>
                  <a:lnTo>
                    <a:pt x="485" y="643"/>
                  </a:lnTo>
                  <a:cubicBezTo>
                    <a:pt x="478" y="656"/>
                    <a:pt x="475" y="671"/>
                    <a:pt x="475" y="675"/>
                  </a:cubicBezTo>
                  <a:cubicBezTo>
                    <a:pt x="475" y="702"/>
                    <a:pt x="449" y="723"/>
                    <a:pt x="416" y="723"/>
                  </a:cubicBezTo>
                  <a:close/>
                  <a:moveTo>
                    <a:pt x="287" y="832"/>
                  </a:moveTo>
                  <a:cubicBezTo>
                    <a:pt x="269" y="832"/>
                    <a:pt x="254" y="846"/>
                    <a:pt x="254" y="865"/>
                  </a:cubicBezTo>
                  <a:cubicBezTo>
                    <a:pt x="254" y="883"/>
                    <a:pt x="269" y="897"/>
                    <a:pt x="287" y="897"/>
                  </a:cubicBezTo>
                  <a:lnTo>
                    <a:pt x="426" y="897"/>
                  </a:lnTo>
                  <a:cubicBezTo>
                    <a:pt x="444" y="897"/>
                    <a:pt x="459" y="883"/>
                    <a:pt x="459" y="865"/>
                  </a:cubicBezTo>
                  <a:cubicBezTo>
                    <a:pt x="459" y="846"/>
                    <a:pt x="444" y="832"/>
                    <a:pt x="426" y="832"/>
                  </a:cubicBezTo>
                  <a:lnTo>
                    <a:pt x="287" y="832"/>
                  </a:lnTo>
                  <a:close/>
                  <a:moveTo>
                    <a:pt x="274" y="885"/>
                  </a:moveTo>
                  <a:cubicBezTo>
                    <a:pt x="276" y="929"/>
                    <a:pt x="312" y="965"/>
                    <a:pt x="356" y="965"/>
                  </a:cubicBezTo>
                  <a:cubicBezTo>
                    <a:pt x="401" y="965"/>
                    <a:pt x="437" y="929"/>
                    <a:pt x="439" y="885"/>
                  </a:cubicBezTo>
                  <a:lnTo>
                    <a:pt x="274" y="885"/>
                  </a:lnTo>
                  <a:close/>
                  <a:moveTo>
                    <a:pt x="459" y="865"/>
                  </a:moveTo>
                  <a:lnTo>
                    <a:pt x="254" y="865"/>
                  </a:lnTo>
                  <a:lnTo>
                    <a:pt x="254" y="762"/>
                  </a:lnTo>
                  <a:lnTo>
                    <a:pt x="459" y="762"/>
                  </a:lnTo>
                  <a:lnTo>
                    <a:pt x="459" y="865"/>
                  </a:lnTo>
                  <a:close/>
                  <a:moveTo>
                    <a:pt x="491" y="369"/>
                  </a:moveTo>
                  <a:cubicBezTo>
                    <a:pt x="491" y="388"/>
                    <a:pt x="476" y="403"/>
                    <a:pt x="457" y="403"/>
                  </a:cubicBezTo>
                  <a:lnTo>
                    <a:pt x="388" y="403"/>
                  </a:lnTo>
                  <a:lnTo>
                    <a:pt x="388" y="472"/>
                  </a:lnTo>
                  <a:cubicBezTo>
                    <a:pt x="388" y="491"/>
                    <a:pt x="373" y="506"/>
                    <a:pt x="355" y="506"/>
                  </a:cubicBezTo>
                  <a:cubicBezTo>
                    <a:pt x="336" y="506"/>
                    <a:pt x="321" y="491"/>
                    <a:pt x="321" y="472"/>
                  </a:cubicBezTo>
                  <a:lnTo>
                    <a:pt x="321" y="403"/>
                  </a:lnTo>
                  <a:lnTo>
                    <a:pt x="252" y="403"/>
                  </a:lnTo>
                  <a:cubicBezTo>
                    <a:pt x="233" y="403"/>
                    <a:pt x="218" y="388"/>
                    <a:pt x="218" y="369"/>
                  </a:cubicBezTo>
                  <a:cubicBezTo>
                    <a:pt x="218" y="351"/>
                    <a:pt x="233" y="336"/>
                    <a:pt x="252" y="336"/>
                  </a:cubicBezTo>
                  <a:lnTo>
                    <a:pt x="321" y="336"/>
                  </a:lnTo>
                  <a:lnTo>
                    <a:pt x="321" y="266"/>
                  </a:lnTo>
                  <a:cubicBezTo>
                    <a:pt x="321" y="248"/>
                    <a:pt x="336" y="233"/>
                    <a:pt x="355" y="233"/>
                  </a:cubicBezTo>
                  <a:cubicBezTo>
                    <a:pt x="373" y="233"/>
                    <a:pt x="388" y="248"/>
                    <a:pt x="388" y="266"/>
                  </a:cubicBezTo>
                  <a:lnTo>
                    <a:pt x="388" y="336"/>
                  </a:lnTo>
                  <a:lnTo>
                    <a:pt x="457" y="336"/>
                  </a:lnTo>
                  <a:cubicBezTo>
                    <a:pt x="476" y="336"/>
                    <a:pt x="491" y="351"/>
                    <a:pt x="491" y="369"/>
                  </a:cubicBezTo>
                  <a:close/>
                  <a:moveTo>
                    <a:pt x="681" y="326"/>
                  </a:moveTo>
                  <a:lnTo>
                    <a:pt x="643" y="326"/>
                  </a:lnTo>
                  <a:cubicBezTo>
                    <a:pt x="644" y="336"/>
                    <a:pt x="645" y="347"/>
                    <a:pt x="645" y="358"/>
                  </a:cubicBezTo>
                  <a:cubicBezTo>
                    <a:pt x="645" y="365"/>
                    <a:pt x="644" y="372"/>
                    <a:pt x="643" y="379"/>
                  </a:cubicBezTo>
                  <a:lnTo>
                    <a:pt x="681" y="379"/>
                  </a:lnTo>
                  <a:cubicBezTo>
                    <a:pt x="696" y="379"/>
                    <a:pt x="709" y="367"/>
                    <a:pt x="709" y="352"/>
                  </a:cubicBezTo>
                  <a:cubicBezTo>
                    <a:pt x="709" y="338"/>
                    <a:pt x="696" y="326"/>
                    <a:pt x="681" y="326"/>
                  </a:cubicBezTo>
                  <a:close/>
                  <a:moveTo>
                    <a:pt x="576" y="170"/>
                  </a:moveTo>
                  <a:lnTo>
                    <a:pt x="603" y="142"/>
                  </a:lnTo>
                  <a:cubicBezTo>
                    <a:pt x="614" y="131"/>
                    <a:pt x="614" y="114"/>
                    <a:pt x="604" y="104"/>
                  </a:cubicBezTo>
                  <a:cubicBezTo>
                    <a:pt x="594" y="94"/>
                    <a:pt x="577" y="94"/>
                    <a:pt x="566" y="105"/>
                  </a:cubicBezTo>
                  <a:lnTo>
                    <a:pt x="538" y="132"/>
                  </a:lnTo>
                  <a:cubicBezTo>
                    <a:pt x="552" y="144"/>
                    <a:pt x="564" y="156"/>
                    <a:pt x="576" y="170"/>
                  </a:cubicBezTo>
                  <a:close/>
                  <a:moveTo>
                    <a:pt x="354" y="67"/>
                  </a:moveTo>
                  <a:cubicBezTo>
                    <a:pt x="363" y="67"/>
                    <a:pt x="372" y="68"/>
                    <a:pt x="380" y="68"/>
                  </a:cubicBezTo>
                  <a:lnTo>
                    <a:pt x="380" y="27"/>
                  </a:lnTo>
                  <a:cubicBezTo>
                    <a:pt x="380" y="12"/>
                    <a:pt x="368" y="0"/>
                    <a:pt x="354" y="0"/>
                  </a:cubicBezTo>
                  <a:cubicBezTo>
                    <a:pt x="339" y="0"/>
                    <a:pt x="327" y="12"/>
                    <a:pt x="327" y="27"/>
                  </a:cubicBezTo>
                  <a:lnTo>
                    <a:pt x="327" y="68"/>
                  </a:lnTo>
                  <a:cubicBezTo>
                    <a:pt x="336" y="68"/>
                    <a:pt x="345" y="67"/>
                    <a:pt x="354" y="67"/>
                  </a:cubicBezTo>
                  <a:close/>
                  <a:moveTo>
                    <a:pt x="130" y="173"/>
                  </a:moveTo>
                  <a:cubicBezTo>
                    <a:pt x="142" y="159"/>
                    <a:pt x="154" y="147"/>
                    <a:pt x="168" y="135"/>
                  </a:cubicBezTo>
                  <a:lnTo>
                    <a:pt x="142" y="109"/>
                  </a:lnTo>
                  <a:cubicBezTo>
                    <a:pt x="131" y="99"/>
                    <a:pt x="114" y="98"/>
                    <a:pt x="104" y="109"/>
                  </a:cubicBezTo>
                  <a:cubicBezTo>
                    <a:pt x="93" y="119"/>
                    <a:pt x="94" y="136"/>
                    <a:pt x="104" y="147"/>
                  </a:cubicBezTo>
                  <a:lnTo>
                    <a:pt x="130" y="173"/>
                  </a:lnTo>
                  <a:close/>
                  <a:moveTo>
                    <a:pt x="64" y="358"/>
                  </a:moveTo>
                  <a:cubicBezTo>
                    <a:pt x="64" y="347"/>
                    <a:pt x="64" y="336"/>
                    <a:pt x="66" y="326"/>
                  </a:cubicBezTo>
                  <a:lnTo>
                    <a:pt x="28" y="326"/>
                  </a:lnTo>
                  <a:cubicBezTo>
                    <a:pt x="13" y="326"/>
                    <a:pt x="0" y="338"/>
                    <a:pt x="0" y="352"/>
                  </a:cubicBezTo>
                  <a:cubicBezTo>
                    <a:pt x="0" y="367"/>
                    <a:pt x="13" y="379"/>
                    <a:pt x="28" y="379"/>
                  </a:cubicBezTo>
                  <a:lnTo>
                    <a:pt x="65" y="379"/>
                  </a:lnTo>
                  <a:cubicBezTo>
                    <a:pt x="64" y="372"/>
                    <a:pt x="64" y="365"/>
                    <a:pt x="64" y="3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9" name="组合 37"/>
          <p:cNvGrpSpPr/>
          <p:nvPr/>
        </p:nvGrpSpPr>
        <p:grpSpPr bwMode="auto">
          <a:xfrm>
            <a:off x="1568450" y="3852863"/>
            <a:ext cx="1154113" cy="1155700"/>
            <a:chOff x="0" y="0"/>
            <a:chExt cx="1154113" cy="1155699"/>
          </a:xfrm>
          <a:solidFill>
            <a:schemeClr val="bg1"/>
          </a:solidFill>
        </p:grpSpPr>
        <p:sp>
          <p:nvSpPr>
            <p:cNvPr id="20" name="Oval 31"/>
            <p:cNvSpPr>
              <a:spLocks noChangeArrowheads="1"/>
            </p:cNvSpPr>
            <p:nvPr/>
          </p:nvSpPr>
          <p:spPr bwMode="auto">
            <a:xfrm>
              <a:off x="0" y="0"/>
              <a:ext cx="1154113" cy="115569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1" name="Freeform 35"/>
            <p:cNvSpPr>
              <a:spLocks noEditPoints="1"/>
            </p:cNvSpPr>
            <p:nvPr/>
          </p:nvSpPr>
          <p:spPr bwMode="auto">
            <a:xfrm>
              <a:off x="269875" y="169862"/>
              <a:ext cx="563563" cy="766762"/>
            </a:xfrm>
            <a:custGeom>
              <a:avLst/>
              <a:gdLst>
                <a:gd name="T0" fmla="*/ 82 w 625"/>
                <a:gd name="T1" fmla="*/ 138 h 852"/>
                <a:gd name="T2" fmla="*/ 69 w 625"/>
                <a:gd name="T3" fmla="*/ 852 h 852"/>
                <a:gd name="T4" fmla="*/ 625 w 625"/>
                <a:gd name="T5" fmla="*/ 209 h 852"/>
                <a:gd name="T6" fmla="*/ 577 w 625"/>
                <a:gd name="T7" fmla="*/ 224 h 852"/>
                <a:gd name="T8" fmla="*/ 71 w 625"/>
                <a:gd name="T9" fmla="*/ 803 h 852"/>
                <a:gd name="T10" fmla="*/ 270 w 625"/>
                <a:gd name="T11" fmla="*/ 91 h 852"/>
                <a:gd name="T12" fmla="*/ 355 w 625"/>
                <a:gd name="T13" fmla="*/ 91 h 852"/>
                <a:gd name="T14" fmla="*/ 311 w 625"/>
                <a:gd name="T15" fmla="*/ 136 h 852"/>
                <a:gd name="T16" fmla="*/ 218 w 625"/>
                <a:gd name="T17" fmla="*/ 93 h 852"/>
                <a:gd name="T18" fmla="*/ 115 w 625"/>
                <a:gd name="T19" fmla="*/ 216 h 852"/>
                <a:gd name="T20" fmla="*/ 510 w 625"/>
                <a:gd name="T21" fmla="*/ 216 h 852"/>
                <a:gd name="T22" fmla="*/ 407 w 625"/>
                <a:gd name="T23" fmla="*/ 93 h 852"/>
                <a:gd name="T24" fmla="*/ 218 w 625"/>
                <a:gd name="T25" fmla="*/ 93 h 852"/>
                <a:gd name="T26" fmla="*/ 221 w 625"/>
                <a:gd name="T27" fmla="*/ 647 h 852"/>
                <a:gd name="T28" fmla="*/ 151 w 625"/>
                <a:gd name="T29" fmla="*/ 667 h 852"/>
                <a:gd name="T30" fmla="*/ 136 w 625"/>
                <a:gd name="T31" fmla="*/ 682 h 852"/>
                <a:gd name="T32" fmla="*/ 221 w 625"/>
                <a:gd name="T33" fmla="*/ 688 h 852"/>
                <a:gd name="T34" fmla="*/ 132 w 625"/>
                <a:gd name="T35" fmla="*/ 732 h 852"/>
                <a:gd name="T36" fmla="*/ 242 w 625"/>
                <a:gd name="T37" fmla="*/ 678 h 852"/>
                <a:gd name="T38" fmla="*/ 242 w 625"/>
                <a:gd name="T39" fmla="*/ 643 h 852"/>
                <a:gd name="T40" fmla="*/ 110 w 625"/>
                <a:gd name="T41" fmla="*/ 650 h 852"/>
                <a:gd name="T42" fmla="*/ 214 w 625"/>
                <a:gd name="T43" fmla="*/ 760 h 852"/>
                <a:gd name="T44" fmla="*/ 214 w 625"/>
                <a:gd name="T45" fmla="*/ 335 h 852"/>
                <a:gd name="T46" fmla="*/ 151 w 625"/>
                <a:gd name="T47" fmla="*/ 354 h 852"/>
                <a:gd name="T48" fmla="*/ 173 w 625"/>
                <a:gd name="T49" fmla="*/ 410 h 852"/>
                <a:gd name="T50" fmla="*/ 132 w 625"/>
                <a:gd name="T51" fmla="*/ 425 h 852"/>
                <a:gd name="T52" fmla="*/ 214 w 625"/>
                <a:gd name="T53" fmla="*/ 313 h 852"/>
                <a:gd name="T54" fmla="*/ 110 w 625"/>
                <a:gd name="T55" fmla="*/ 423 h 852"/>
                <a:gd name="T56" fmla="*/ 241 w 625"/>
                <a:gd name="T57" fmla="*/ 359 h 852"/>
                <a:gd name="T58" fmla="*/ 240 w 625"/>
                <a:gd name="T59" fmla="*/ 330 h 852"/>
                <a:gd name="T60" fmla="*/ 221 w 625"/>
                <a:gd name="T61" fmla="*/ 503 h 852"/>
                <a:gd name="T62" fmla="*/ 136 w 625"/>
                <a:gd name="T63" fmla="*/ 524 h 852"/>
                <a:gd name="T64" fmla="*/ 221 w 625"/>
                <a:gd name="T65" fmla="*/ 581 h 852"/>
                <a:gd name="T66" fmla="*/ 242 w 625"/>
                <a:gd name="T67" fmla="*/ 487 h 852"/>
                <a:gd name="T68" fmla="*/ 110 w 625"/>
                <a:gd name="T69" fmla="*/ 492 h 852"/>
                <a:gd name="T70" fmla="*/ 221 w 625"/>
                <a:gd name="T71" fmla="*/ 602 h 852"/>
                <a:gd name="T72" fmla="*/ 289 w 625"/>
                <a:gd name="T73" fmla="*/ 465 h 852"/>
                <a:gd name="T74" fmla="*/ 327 w 625"/>
                <a:gd name="T75" fmla="*/ 723 h 852"/>
                <a:gd name="T76" fmla="*/ 502 w 625"/>
                <a:gd name="T77" fmla="*/ 669 h 852"/>
                <a:gd name="T78" fmla="*/ 320 w 625"/>
                <a:gd name="T79" fmla="*/ 716 h 852"/>
                <a:gd name="T80" fmla="*/ 502 w 625"/>
                <a:gd name="T81" fmla="*/ 507 h 852"/>
                <a:gd name="T82" fmla="*/ 320 w 625"/>
                <a:gd name="T83" fmla="*/ 410 h 852"/>
                <a:gd name="T84" fmla="*/ 320 w 625"/>
                <a:gd name="T85" fmla="*/ 352 h 8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625" h="852">
                  <a:moveTo>
                    <a:pt x="48" y="224"/>
                  </a:moveTo>
                  <a:cubicBezTo>
                    <a:pt x="48" y="200"/>
                    <a:pt x="59" y="188"/>
                    <a:pt x="82" y="188"/>
                  </a:cubicBezTo>
                  <a:lnTo>
                    <a:pt x="82" y="138"/>
                  </a:lnTo>
                  <a:cubicBezTo>
                    <a:pt x="39" y="139"/>
                    <a:pt x="0" y="167"/>
                    <a:pt x="0" y="209"/>
                  </a:cubicBezTo>
                  <a:lnTo>
                    <a:pt x="0" y="783"/>
                  </a:lnTo>
                  <a:cubicBezTo>
                    <a:pt x="0" y="818"/>
                    <a:pt x="34" y="852"/>
                    <a:pt x="69" y="852"/>
                  </a:cubicBezTo>
                  <a:lnTo>
                    <a:pt x="556" y="852"/>
                  </a:lnTo>
                  <a:cubicBezTo>
                    <a:pt x="591" y="852"/>
                    <a:pt x="625" y="818"/>
                    <a:pt x="625" y="783"/>
                  </a:cubicBezTo>
                  <a:lnTo>
                    <a:pt x="625" y="209"/>
                  </a:lnTo>
                  <a:cubicBezTo>
                    <a:pt x="625" y="167"/>
                    <a:pt x="586" y="139"/>
                    <a:pt x="543" y="138"/>
                  </a:cubicBezTo>
                  <a:lnTo>
                    <a:pt x="543" y="188"/>
                  </a:lnTo>
                  <a:cubicBezTo>
                    <a:pt x="566" y="188"/>
                    <a:pt x="577" y="200"/>
                    <a:pt x="577" y="224"/>
                  </a:cubicBezTo>
                  <a:lnTo>
                    <a:pt x="577" y="768"/>
                  </a:lnTo>
                  <a:cubicBezTo>
                    <a:pt x="577" y="785"/>
                    <a:pt x="570" y="803"/>
                    <a:pt x="554" y="803"/>
                  </a:cubicBezTo>
                  <a:lnTo>
                    <a:pt x="71" y="803"/>
                  </a:lnTo>
                  <a:cubicBezTo>
                    <a:pt x="53" y="803"/>
                    <a:pt x="48" y="783"/>
                    <a:pt x="48" y="764"/>
                  </a:cubicBezTo>
                  <a:lnTo>
                    <a:pt x="48" y="224"/>
                  </a:lnTo>
                  <a:close/>
                  <a:moveTo>
                    <a:pt x="270" y="91"/>
                  </a:moveTo>
                  <a:cubicBezTo>
                    <a:pt x="270" y="71"/>
                    <a:pt x="289" y="52"/>
                    <a:pt x="309" y="52"/>
                  </a:cubicBezTo>
                  <a:lnTo>
                    <a:pt x="316" y="52"/>
                  </a:lnTo>
                  <a:cubicBezTo>
                    <a:pt x="336" y="52"/>
                    <a:pt x="355" y="71"/>
                    <a:pt x="355" y="91"/>
                  </a:cubicBezTo>
                  <a:lnTo>
                    <a:pt x="355" y="95"/>
                  </a:lnTo>
                  <a:cubicBezTo>
                    <a:pt x="355" y="117"/>
                    <a:pt x="336" y="136"/>
                    <a:pt x="314" y="136"/>
                  </a:cubicBezTo>
                  <a:lnTo>
                    <a:pt x="311" y="136"/>
                  </a:lnTo>
                  <a:cubicBezTo>
                    <a:pt x="289" y="136"/>
                    <a:pt x="270" y="117"/>
                    <a:pt x="270" y="95"/>
                  </a:cubicBezTo>
                  <a:lnTo>
                    <a:pt x="270" y="91"/>
                  </a:lnTo>
                  <a:close/>
                  <a:moveTo>
                    <a:pt x="218" y="93"/>
                  </a:moveTo>
                  <a:lnTo>
                    <a:pt x="149" y="93"/>
                  </a:lnTo>
                  <a:cubicBezTo>
                    <a:pt x="126" y="93"/>
                    <a:pt x="115" y="104"/>
                    <a:pt x="115" y="127"/>
                  </a:cubicBezTo>
                  <a:lnTo>
                    <a:pt x="115" y="216"/>
                  </a:lnTo>
                  <a:cubicBezTo>
                    <a:pt x="115" y="231"/>
                    <a:pt x="124" y="246"/>
                    <a:pt x="138" y="246"/>
                  </a:cubicBezTo>
                  <a:lnTo>
                    <a:pt x="487" y="246"/>
                  </a:lnTo>
                  <a:cubicBezTo>
                    <a:pt x="501" y="246"/>
                    <a:pt x="510" y="231"/>
                    <a:pt x="510" y="216"/>
                  </a:cubicBezTo>
                  <a:lnTo>
                    <a:pt x="510" y="127"/>
                  </a:lnTo>
                  <a:cubicBezTo>
                    <a:pt x="510" y="104"/>
                    <a:pt x="499" y="93"/>
                    <a:pt x="476" y="93"/>
                  </a:cubicBezTo>
                  <a:lnTo>
                    <a:pt x="407" y="93"/>
                  </a:lnTo>
                  <a:cubicBezTo>
                    <a:pt x="407" y="45"/>
                    <a:pt x="366" y="0"/>
                    <a:pt x="320" y="0"/>
                  </a:cubicBezTo>
                  <a:lnTo>
                    <a:pt x="305" y="0"/>
                  </a:lnTo>
                  <a:cubicBezTo>
                    <a:pt x="259" y="0"/>
                    <a:pt x="218" y="45"/>
                    <a:pt x="218" y="93"/>
                  </a:cubicBezTo>
                  <a:close/>
                  <a:moveTo>
                    <a:pt x="132" y="654"/>
                  </a:moveTo>
                  <a:cubicBezTo>
                    <a:pt x="132" y="649"/>
                    <a:pt x="133" y="647"/>
                    <a:pt x="138" y="647"/>
                  </a:cubicBezTo>
                  <a:lnTo>
                    <a:pt x="221" y="647"/>
                  </a:lnTo>
                  <a:lnTo>
                    <a:pt x="221" y="654"/>
                  </a:lnTo>
                  <a:cubicBezTo>
                    <a:pt x="221" y="661"/>
                    <a:pt x="186" y="680"/>
                    <a:pt x="180" y="684"/>
                  </a:cubicBezTo>
                  <a:cubicBezTo>
                    <a:pt x="174" y="679"/>
                    <a:pt x="161" y="667"/>
                    <a:pt x="151" y="667"/>
                  </a:cubicBezTo>
                  <a:lnTo>
                    <a:pt x="149" y="667"/>
                  </a:lnTo>
                  <a:cubicBezTo>
                    <a:pt x="144" y="667"/>
                    <a:pt x="136" y="675"/>
                    <a:pt x="136" y="680"/>
                  </a:cubicBezTo>
                  <a:lnTo>
                    <a:pt x="136" y="682"/>
                  </a:lnTo>
                  <a:cubicBezTo>
                    <a:pt x="136" y="688"/>
                    <a:pt x="167" y="721"/>
                    <a:pt x="173" y="721"/>
                  </a:cubicBezTo>
                  <a:lnTo>
                    <a:pt x="175" y="721"/>
                  </a:lnTo>
                  <a:cubicBezTo>
                    <a:pt x="180" y="721"/>
                    <a:pt x="214" y="693"/>
                    <a:pt x="221" y="688"/>
                  </a:cubicBezTo>
                  <a:cubicBezTo>
                    <a:pt x="221" y="700"/>
                    <a:pt x="225" y="738"/>
                    <a:pt x="214" y="738"/>
                  </a:cubicBezTo>
                  <a:lnTo>
                    <a:pt x="138" y="738"/>
                  </a:lnTo>
                  <a:cubicBezTo>
                    <a:pt x="133" y="738"/>
                    <a:pt x="132" y="737"/>
                    <a:pt x="132" y="732"/>
                  </a:cubicBezTo>
                  <a:lnTo>
                    <a:pt x="132" y="654"/>
                  </a:lnTo>
                  <a:close/>
                  <a:moveTo>
                    <a:pt x="214" y="760"/>
                  </a:moveTo>
                  <a:cubicBezTo>
                    <a:pt x="255" y="760"/>
                    <a:pt x="240" y="715"/>
                    <a:pt x="242" y="678"/>
                  </a:cubicBezTo>
                  <a:cubicBezTo>
                    <a:pt x="243" y="658"/>
                    <a:pt x="292" y="642"/>
                    <a:pt x="296" y="624"/>
                  </a:cubicBezTo>
                  <a:lnTo>
                    <a:pt x="290" y="624"/>
                  </a:lnTo>
                  <a:cubicBezTo>
                    <a:pt x="275" y="624"/>
                    <a:pt x="253" y="637"/>
                    <a:pt x="242" y="643"/>
                  </a:cubicBezTo>
                  <a:cubicBezTo>
                    <a:pt x="237" y="635"/>
                    <a:pt x="232" y="626"/>
                    <a:pt x="218" y="626"/>
                  </a:cubicBezTo>
                  <a:lnTo>
                    <a:pt x="134" y="626"/>
                  </a:lnTo>
                  <a:cubicBezTo>
                    <a:pt x="122" y="626"/>
                    <a:pt x="110" y="637"/>
                    <a:pt x="110" y="650"/>
                  </a:cubicBezTo>
                  <a:lnTo>
                    <a:pt x="110" y="736"/>
                  </a:lnTo>
                  <a:cubicBezTo>
                    <a:pt x="110" y="750"/>
                    <a:pt x="123" y="760"/>
                    <a:pt x="138" y="760"/>
                  </a:cubicBezTo>
                  <a:lnTo>
                    <a:pt x="214" y="760"/>
                  </a:lnTo>
                  <a:close/>
                  <a:moveTo>
                    <a:pt x="132" y="341"/>
                  </a:moveTo>
                  <a:cubicBezTo>
                    <a:pt x="132" y="336"/>
                    <a:pt x="133" y="335"/>
                    <a:pt x="138" y="335"/>
                  </a:cubicBezTo>
                  <a:lnTo>
                    <a:pt x="214" y="335"/>
                  </a:lnTo>
                  <a:cubicBezTo>
                    <a:pt x="219" y="335"/>
                    <a:pt x="221" y="336"/>
                    <a:pt x="221" y="341"/>
                  </a:cubicBezTo>
                  <a:cubicBezTo>
                    <a:pt x="221" y="346"/>
                    <a:pt x="184" y="371"/>
                    <a:pt x="180" y="371"/>
                  </a:cubicBezTo>
                  <a:cubicBezTo>
                    <a:pt x="175" y="371"/>
                    <a:pt x="164" y="354"/>
                    <a:pt x="151" y="354"/>
                  </a:cubicBezTo>
                  <a:cubicBezTo>
                    <a:pt x="145" y="354"/>
                    <a:pt x="136" y="361"/>
                    <a:pt x="136" y="367"/>
                  </a:cubicBezTo>
                  <a:lnTo>
                    <a:pt x="136" y="369"/>
                  </a:lnTo>
                  <a:cubicBezTo>
                    <a:pt x="136" y="378"/>
                    <a:pt x="166" y="406"/>
                    <a:pt x="173" y="410"/>
                  </a:cubicBezTo>
                  <a:lnTo>
                    <a:pt x="221" y="376"/>
                  </a:lnTo>
                  <a:lnTo>
                    <a:pt x="221" y="425"/>
                  </a:lnTo>
                  <a:lnTo>
                    <a:pt x="132" y="425"/>
                  </a:lnTo>
                  <a:lnTo>
                    <a:pt x="132" y="341"/>
                  </a:lnTo>
                  <a:close/>
                  <a:moveTo>
                    <a:pt x="240" y="330"/>
                  </a:moveTo>
                  <a:cubicBezTo>
                    <a:pt x="237" y="319"/>
                    <a:pt x="228" y="313"/>
                    <a:pt x="214" y="313"/>
                  </a:cubicBezTo>
                  <a:lnTo>
                    <a:pt x="138" y="313"/>
                  </a:lnTo>
                  <a:cubicBezTo>
                    <a:pt x="123" y="313"/>
                    <a:pt x="110" y="322"/>
                    <a:pt x="110" y="337"/>
                  </a:cubicBezTo>
                  <a:lnTo>
                    <a:pt x="110" y="423"/>
                  </a:lnTo>
                  <a:cubicBezTo>
                    <a:pt x="110" y="436"/>
                    <a:pt x="122" y="447"/>
                    <a:pt x="134" y="447"/>
                  </a:cubicBezTo>
                  <a:lnTo>
                    <a:pt x="218" y="447"/>
                  </a:lnTo>
                  <a:cubicBezTo>
                    <a:pt x="252" y="447"/>
                    <a:pt x="242" y="393"/>
                    <a:pt x="241" y="359"/>
                  </a:cubicBezTo>
                  <a:lnTo>
                    <a:pt x="296" y="313"/>
                  </a:lnTo>
                  <a:cubicBezTo>
                    <a:pt x="296" y="313"/>
                    <a:pt x="292" y="311"/>
                    <a:pt x="292" y="311"/>
                  </a:cubicBezTo>
                  <a:cubicBezTo>
                    <a:pt x="271" y="311"/>
                    <a:pt x="253" y="329"/>
                    <a:pt x="240" y="330"/>
                  </a:cubicBezTo>
                  <a:close/>
                  <a:moveTo>
                    <a:pt x="132" y="492"/>
                  </a:moveTo>
                  <a:lnTo>
                    <a:pt x="221" y="492"/>
                  </a:lnTo>
                  <a:lnTo>
                    <a:pt x="221" y="503"/>
                  </a:lnTo>
                  <a:lnTo>
                    <a:pt x="180" y="529"/>
                  </a:lnTo>
                  <a:lnTo>
                    <a:pt x="152" y="508"/>
                  </a:lnTo>
                  <a:cubicBezTo>
                    <a:pt x="145" y="513"/>
                    <a:pt x="136" y="515"/>
                    <a:pt x="136" y="524"/>
                  </a:cubicBezTo>
                  <a:cubicBezTo>
                    <a:pt x="136" y="531"/>
                    <a:pt x="167" y="565"/>
                    <a:pt x="173" y="565"/>
                  </a:cubicBezTo>
                  <a:cubicBezTo>
                    <a:pt x="183" y="565"/>
                    <a:pt x="209" y="536"/>
                    <a:pt x="221" y="533"/>
                  </a:cubicBezTo>
                  <a:lnTo>
                    <a:pt x="221" y="581"/>
                  </a:lnTo>
                  <a:lnTo>
                    <a:pt x="132" y="581"/>
                  </a:lnTo>
                  <a:lnTo>
                    <a:pt x="132" y="492"/>
                  </a:lnTo>
                  <a:close/>
                  <a:moveTo>
                    <a:pt x="242" y="487"/>
                  </a:moveTo>
                  <a:cubicBezTo>
                    <a:pt x="238" y="480"/>
                    <a:pt x="233" y="470"/>
                    <a:pt x="221" y="470"/>
                  </a:cubicBezTo>
                  <a:lnTo>
                    <a:pt x="132" y="470"/>
                  </a:lnTo>
                  <a:cubicBezTo>
                    <a:pt x="121" y="470"/>
                    <a:pt x="110" y="481"/>
                    <a:pt x="110" y="492"/>
                  </a:cubicBezTo>
                  <a:lnTo>
                    <a:pt x="110" y="581"/>
                  </a:lnTo>
                  <a:cubicBezTo>
                    <a:pt x="110" y="591"/>
                    <a:pt x="121" y="602"/>
                    <a:pt x="132" y="602"/>
                  </a:cubicBezTo>
                  <a:lnTo>
                    <a:pt x="221" y="602"/>
                  </a:lnTo>
                  <a:cubicBezTo>
                    <a:pt x="252" y="602"/>
                    <a:pt x="242" y="547"/>
                    <a:pt x="242" y="515"/>
                  </a:cubicBezTo>
                  <a:lnTo>
                    <a:pt x="296" y="469"/>
                  </a:lnTo>
                  <a:lnTo>
                    <a:pt x="289" y="465"/>
                  </a:lnTo>
                  <a:lnTo>
                    <a:pt x="242" y="487"/>
                  </a:lnTo>
                  <a:close/>
                  <a:moveTo>
                    <a:pt x="320" y="716"/>
                  </a:moveTo>
                  <a:cubicBezTo>
                    <a:pt x="320" y="721"/>
                    <a:pt x="322" y="723"/>
                    <a:pt x="327" y="723"/>
                  </a:cubicBezTo>
                  <a:lnTo>
                    <a:pt x="495" y="723"/>
                  </a:lnTo>
                  <a:cubicBezTo>
                    <a:pt x="500" y="723"/>
                    <a:pt x="502" y="721"/>
                    <a:pt x="502" y="716"/>
                  </a:cubicBezTo>
                  <a:lnTo>
                    <a:pt x="502" y="669"/>
                  </a:lnTo>
                  <a:cubicBezTo>
                    <a:pt x="502" y="664"/>
                    <a:pt x="500" y="663"/>
                    <a:pt x="495" y="663"/>
                  </a:cubicBezTo>
                  <a:lnTo>
                    <a:pt x="320" y="663"/>
                  </a:lnTo>
                  <a:lnTo>
                    <a:pt x="320" y="716"/>
                  </a:lnTo>
                  <a:close/>
                  <a:moveTo>
                    <a:pt x="320" y="565"/>
                  </a:moveTo>
                  <a:lnTo>
                    <a:pt x="502" y="565"/>
                  </a:lnTo>
                  <a:lnTo>
                    <a:pt x="502" y="507"/>
                  </a:lnTo>
                  <a:lnTo>
                    <a:pt x="320" y="507"/>
                  </a:lnTo>
                  <a:lnTo>
                    <a:pt x="320" y="565"/>
                  </a:lnTo>
                  <a:close/>
                  <a:moveTo>
                    <a:pt x="320" y="410"/>
                  </a:moveTo>
                  <a:lnTo>
                    <a:pt x="452" y="410"/>
                  </a:lnTo>
                  <a:lnTo>
                    <a:pt x="452" y="352"/>
                  </a:lnTo>
                  <a:lnTo>
                    <a:pt x="320" y="352"/>
                  </a:lnTo>
                  <a:lnTo>
                    <a:pt x="320" y="4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22" name="组合 40"/>
          <p:cNvGrpSpPr/>
          <p:nvPr/>
        </p:nvGrpSpPr>
        <p:grpSpPr bwMode="auto">
          <a:xfrm>
            <a:off x="9077325" y="2309813"/>
            <a:ext cx="1155700" cy="1155700"/>
            <a:chOff x="0" y="0"/>
            <a:chExt cx="1155700" cy="1155699"/>
          </a:xfrm>
          <a:solidFill>
            <a:schemeClr val="bg1"/>
          </a:solidFill>
        </p:grpSpPr>
        <p:sp>
          <p:nvSpPr>
            <p:cNvPr id="23" name="Oval 33"/>
            <p:cNvSpPr>
              <a:spLocks noChangeArrowheads="1"/>
            </p:cNvSpPr>
            <p:nvPr/>
          </p:nvSpPr>
          <p:spPr bwMode="auto">
            <a:xfrm>
              <a:off x="0" y="0"/>
              <a:ext cx="1155700" cy="115569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4" name="Freeform 36"/>
            <p:cNvSpPr>
              <a:spLocks noEditPoints="1"/>
            </p:cNvSpPr>
            <p:nvPr/>
          </p:nvSpPr>
          <p:spPr bwMode="auto">
            <a:xfrm>
              <a:off x="261937" y="217487"/>
              <a:ext cx="712788" cy="701675"/>
            </a:xfrm>
            <a:custGeom>
              <a:avLst/>
              <a:gdLst>
                <a:gd name="T0" fmla="*/ 209 w 792"/>
                <a:gd name="T1" fmla="*/ 341 h 779"/>
                <a:gd name="T2" fmla="*/ 277 w 792"/>
                <a:gd name="T3" fmla="*/ 223 h 779"/>
                <a:gd name="T4" fmla="*/ 390 w 792"/>
                <a:gd name="T5" fmla="*/ 323 h 779"/>
                <a:gd name="T6" fmla="*/ 294 w 792"/>
                <a:gd name="T7" fmla="*/ 203 h 779"/>
                <a:gd name="T8" fmla="*/ 390 w 792"/>
                <a:gd name="T9" fmla="*/ 323 h 779"/>
                <a:gd name="T10" fmla="*/ 390 w 792"/>
                <a:gd name="T11" fmla="*/ 323 h 779"/>
                <a:gd name="T12" fmla="*/ 467 w 792"/>
                <a:gd name="T13" fmla="*/ 194 h 779"/>
                <a:gd name="T14" fmla="*/ 492 w 792"/>
                <a:gd name="T15" fmla="*/ 181 h 779"/>
                <a:gd name="T16" fmla="*/ 495 w 792"/>
                <a:gd name="T17" fmla="*/ 203 h 779"/>
                <a:gd name="T18" fmla="*/ 488 w 792"/>
                <a:gd name="T19" fmla="*/ 239 h 779"/>
                <a:gd name="T20" fmla="*/ 465 w 792"/>
                <a:gd name="T21" fmla="*/ 230 h 779"/>
                <a:gd name="T22" fmla="*/ 437 w 792"/>
                <a:gd name="T23" fmla="*/ 206 h 779"/>
                <a:gd name="T24" fmla="*/ 456 w 792"/>
                <a:gd name="T25" fmla="*/ 192 h 779"/>
                <a:gd name="T26" fmla="*/ 492 w 792"/>
                <a:gd name="T27" fmla="*/ 181 h 779"/>
                <a:gd name="T28" fmla="*/ 375 w 792"/>
                <a:gd name="T29" fmla="*/ 343 h 779"/>
                <a:gd name="T30" fmla="*/ 362 w 792"/>
                <a:gd name="T31" fmla="*/ 489 h 779"/>
                <a:gd name="T32" fmla="*/ 413 w 792"/>
                <a:gd name="T33" fmla="*/ 356 h 779"/>
                <a:gd name="T34" fmla="*/ 312 w 792"/>
                <a:gd name="T35" fmla="*/ 298 h 779"/>
                <a:gd name="T36" fmla="*/ 274 w 792"/>
                <a:gd name="T37" fmla="*/ 311 h 779"/>
                <a:gd name="T38" fmla="*/ 325 w 792"/>
                <a:gd name="T39" fmla="*/ 489 h 779"/>
                <a:gd name="T40" fmla="*/ 312 w 792"/>
                <a:gd name="T41" fmla="*/ 298 h 779"/>
                <a:gd name="T42" fmla="*/ 463 w 792"/>
                <a:gd name="T43" fmla="*/ 267 h 779"/>
                <a:gd name="T44" fmla="*/ 450 w 792"/>
                <a:gd name="T45" fmla="*/ 489 h 779"/>
                <a:gd name="T46" fmla="*/ 501 w 792"/>
                <a:gd name="T47" fmla="*/ 281 h 779"/>
                <a:gd name="T48" fmla="*/ 224 w 792"/>
                <a:gd name="T49" fmla="*/ 390 h 779"/>
                <a:gd name="T50" fmla="*/ 186 w 792"/>
                <a:gd name="T51" fmla="*/ 403 h 779"/>
                <a:gd name="T52" fmla="*/ 237 w 792"/>
                <a:gd name="T53" fmla="*/ 489 h 779"/>
                <a:gd name="T54" fmla="*/ 224 w 792"/>
                <a:gd name="T55" fmla="*/ 390 h 779"/>
                <a:gd name="T56" fmla="*/ 136 w 792"/>
                <a:gd name="T57" fmla="*/ 489 h 779"/>
                <a:gd name="T58" fmla="*/ 123 w 792"/>
                <a:gd name="T59" fmla="*/ 189 h 779"/>
                <a:gd name="T60" fmla="*/ 149 w 792"/>
                <a:gd name="T61" fmla="*/ 189 h 779"/>
                <a:gd name="T62" fmla="*/ 531 w 792"/>
                <a:gd name="T63" fmla="*/ 463 h 779"/>
                <a:gd name="T64" fmla="*/ 531 w 792"/>
                <a:gd name="T65" fmla="*/ 489 h 779"/>
                <a:gd name="T66" fmla="*/ 123 w 792"/>
                <a:gd name="T67" fmla="*/ 476 h 779"/>
                <a:gd name="T68" fmla="*/ 531 w 792"/>
                <a:gd name="T69" fmla="*/ 463 h 779"/>
                <a:gd name="T70" fmla="*/ 680 w 792"/>
                <a:gd name="T71" fmla="*/ 779 h 779"/>
                <a:gd name="T72" fmla="*/ 485 w 792"/>
                <a:gd name="T73" fmla="*/ 629 h 779"/>
                <a:gd name="T74" fmla="*/ 0 w 792"/>
                <a:gd name="T75" fmla="*/ 332 h 779"/>
                <a:gd name="T76" fmla="*/ 666 w 792"/>
                <a:gd name="T77" fmla="*/ 332 h 779"/>
                <a:gd name="T78" fmla="*/ 753 w 792"/>
                <a:gd name="T79" fmla="*/ 605 h 779"/>
                <a:gd name="T80" fmla="*/ 334 w 792"/>
                <a:gd name="T81" fmla="*/ 623 h 779"/>
                <a:gd name="T82" fmla="*/ 624 w 792"/>
                <a:gd name="T83" fmla="*/ 332 h 779"/>
                <a:gd name="T84" fmla="*/ 43 w 792"/>
                <a:gd name="T85" fmla="*/ 332 h 7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792" h="779">
                  <a:moveTo>
                    <a:pt x="297" y="240"/>
                  </a:moveTo>
                  <a:lnTo>
                    <a:pt x="209" y="341"/>
                  </a:lnTo>
                  <a:lnTo>
                    <a:pt x="188" y="323"/>
                  </a:lnTo>
                  <a:lnTo>
                    <a:pt x="277" y="223"/>
                  </a:lnTo>
                  <a:lnTo>
                    <a:pt x="297" y="240"/>
                  </a:lnTo>
                  <a:close/>
                  <a:moveTo>
                    <a:pt x="390" y="323"/>
                  </a:moveTo>
                  <a:lnTo>
                    <a:pt x="276" y="224"/>
                  </a:lnTo>
                  <a:lnTo>
                    <a:pt x="294" y="203"/>
                  </a:lnTo>
                  <a:lnTo>
                    <a:pt x="408" y="303"/>
                  </a:lnTo>
                  <a:lnTo>
                    <a:pt x="390" y="323"/>
                  </a:lnTo>
                  <a:close/>
                  <a:moveTo>
                    <a:pt x="487" y="212"/>
                  </a:moveTo>
                  <a:lnTo>
                    <a:pt x="390" y="323"/>
                  </a:lnTo>
                  <a:lnTo>
                    <a:pt x="369" y="305"/>
                  </a:lnTo>
                  <a:lnTo>
                    <a:pt x="467" y="194"/>
                  </a:lnTo>
                  <a:lnTo>
                    <a:pt x="487" y="212"/>
                  </a:lnTo>
                  <a:close/>
                  <a:moveTo>
                    <a:pt x="492" y="181"/>
                  </a:moveTo>
                  <a:cubicBezTo>
                    <a:pt x="497" y="179"/>
                    <a:pt x="500" y="182"/>
                    <a:pt x="499" y="187"/>
                  </a:cubicBezTo>
                  <a:lnTo>
                    <a:pt x="495" y="203"/>
                  </a:lnTo>
                  <a:cubicBezTo>
                    <a:pt x="494" y="209"/>
                    <a:pt x="492" y="217"/>
                    <a:pt x="491" y="222"/>
                  </a:cubicBezTo>
                  <a:lnTo>
                    <a:pt x="488" y="239"/>
                  </a:lnTo>
                  <a:cubicBezTo>
                    <a:pt x="487" y="244"/>
                    <a:pt x="483" y="245"/>
                    <a:pt x="479" y="242"/>
                  </a:cubicBezTo>
                  <a:lnTo>
                    <a:pt x="465" y="230"/>
                  </a:lnTo>
                  <a:cubicBezTo>
                    <a:pt x="461" y="227"/>
                    <a:pt x="455" y="221"/>
                    <a:pt x="451" y="217"/>
                  </a:cubicBezTo>
                  <a:lnTo>
                    <a:pt x="437" y="206"/>
                  </a:lnTo>
                  <a:cubicBezTo>
                    <a:pt x="433" y="202"/>
                    <a:pt x="434" y="198"/>
                    <a:pt x="439" y="197"/>
                  </a:cubicBezTo>
                  <a:lnTo>
                    <a:pt x="456" y="192"/>
                  </a:lnTo>
                  <a:cubicBezTo>
                    <a:pt x="461" y="190"/>
                    <a:pt x="470" y="187"/>
                    <a:pt x="475" y="186"/>
                  </a:cubicBezTo>
                  <a:lnTo>
                    <a:pt x="492" y="181"/>
                  </a:lnTo>
                  <a:close/>
                  <a:moveTo>
                    <a:pt x="400" y="343"/>
                  </a:moveTo>
                  <a:lnTo>
                    <a:pt x="375" y="343"/>
                  </a:lnTo>
                  <a:cubicBezTo>
                    <a:pt x="368" y="343"/>
                    <a:pt x="362" y="349"/>
                    <a:pt x="362" y="356"/>
                  </a:cubicBezTo>
                  <a:lnTo>
                    <a:pt x="362" y="489"/>
                  </a:lnTo>
                  <a:lnTo>
                    <a:pt x="413" y="489"/>
                  </a:lnTo>
                  <a:lnTo>
                    <a:pt x="413" y="356"/>
                  </a:lnTo>
                  <a:cubicBezTo>
                    <a:pt x="413" y="349"/>
                    <a:pt x="407" y="343"/>
                    <a:pt x="400" y="343"/>
                  </a:cubicBezTo>
                  <a:close/>
                  <a:moveTo>
                    <a:pt x="312" y="298"/>
                  </a:moveTo>
                  <a:lnTo>
                    <a:pt x="287" y="298"/>
                  </a:lnTo>
                  <a:cubicBezTo>
                    <a:pt x="280" y="298"/>
                    <a:pt x="274" y="304"/>
                    <a:pt x="274" y="311"/>
                  </a:cubicBezTo>
                  <a:lnTo>
                    <a:pt x="274" y="489"/>
                  </a:lnTo>
                  <a:lnTo>
                    <a:pt x="325" y="489"/>
                  </a:lnTo>
                  <a:lnTo>
                    <a:pt x="325" y="311"/>
                  </a:lnTo>
                  <a:cubicBezTo>
                    <a:pt x="325" y="304"/>
                    <a:pt x="319" y="298"/>
                    <a:pt x="312" y="298"/>
                  </a:cubicBezTo>
                  <a:close/>
                  <a:moveTo>
                    <a:pt x="488" y="267"/>
                  </a:moveTo>
                  <a:lnTo>
                    <a:pt x="463" y="267"/>
                  </a:lnTo>
                  <a:cubicBezTo>
                    <a:pt x="456" y="267"/>
                    <a:pt x="450" y="273"/>
                    <a:pt x="450" y="281"/>
                  </a:cubicBezTo>
                  <a:lnTo>
                    <a:pt x="450" y="489"/>
                  </a:lnTo>
                  <a:lnTo>
                    <a:pt x="501" y="489"/>
                  </a:lnTo>
                  <a:lnTo>
                    <a:pt x="501" y="281"/>
                  </a:lnTo>
                  <a:cubicBezTo>
                    <a:pt x="501" y="273"/>
                    <a:pt x="495" y="267"/>
                    <a:pt x="488" y="267"/>
                  </a:cubicBezTo>
                  <a:close/>
                  <a:moveTo>
                    <a:pt x="224" y="390"/>
                  </a:moveTo>
                  <a:lnTo>
                    <a:pt x="200" y="390"/>
                  </a:lnTo>
                  <a:cubicBezTo>
                    <a:pt x="192" y="390"/>
                    <a:pt x="186" y="396"/>
                    <a:pt x="186" y="403"/>
                  </a:cubicBezTo>
                  <a:lnTo>
                    <a:pt x="186" y="489"/>
                  </a:lnTo>
                  <a:lnTo>
                    <a:pt x="237" y="489"/>
                  </a:lnTo>
                  <a:lnTo>
                    <a:pt x="237" y="403"/>
                  </a:lnTo>
                  <a:cubicBezTo>
                    <a:pt x="237" y="396"/>
                    <a:pt x="231" y="390"/>
                    <a:pt x="224" y="390"/>
                  </a:cubicBezTo>
                  <a:close/>
                  <a:moveTo>
                    <a:pt x="149" y="476"/>
                  </a:moveTo>
                  <a:cubicBezTo>
                    <a:pt x="149" y="483"/>
                    <a:pt x="144" y="489"/>
                    <a:pt x="136" y="489"/>
                  </a:cubicBezTo>
                  <a:cubicBezTo>
                    <a:pt x="129" y="489"/>
                    <a:pt x="123" y="483"/>
                    <a:pt x="123" y="476"/>
                  </a:cubicBezTo>
                  <a:lnTo>
                    <a:pt x="123" y="189"/>
                  </a:lnTo>
                  <a:cubicBezTo>
                    <a:pt x="123" y="182"/>
                    <a:pt x="129" y="176"/>
                    <a:pt x="136" y="176"/>
                  </a:cubicBezTo>
                  <a:cubicBezTo>
                    <a:pt x="143" y="176"/>
                    <a:pt x="149" y="182"/>
                    <a:pt x="149" y="189"/>
                  </a:cubicBezTo>
                  <a:lnTo>
                    <a:pt x="149" y="476"/>
                  </a:lnTo>
                  <a:close/>
                  <a:moveTo>
                    <a:pt x="531" y="463"/>
                  </a:moveTo>
                  <a:cubicBezTo>
                    <a:pt x="538" y="463"/>
                    <a:pt x="544" y="469"/>
                    <a:pt x="544" y="476"/>
                  </a:cubicBezTo>
                  <a:cubicBezTo>
                    <a:pt x="544" y="483"/>
                    <a:pt x="538" y="489"/>
                    <a:pt x="531" y="489"/>
                  </a:cubicBezTo>
                  <a:lnTo>
                    <a:pt x="136" y="489"/>
                  </a:lnTo>
                  <a:cubicBezTo>
                    <a:pt x="129" y="489"/>
                    <a:pt x="123" y="483"/>
                    <a:pt x="123" y="476"/>
                  </a:cubicBezTo>
                  <a:cubicBezTo>
                    <a:pt x="123" y="469"/>
                    <a:pt x="129" y="463"/>
                    <a:pt x="136" y="463"/>
                  </a:cubicBezTo>
                  <a:lnTo>
                    <a:pt x="531" y="463"/>
                  </a:lnTo>
                  <a:close/>
                  <a:moveTo>
                    <a:pt x="753" y="750"/>
                  </a:moveTo>
                  <a:cubicBezTo>
                    <a:pt x="732" y="770"/>
                    <a:pt x="706" y="779"/>
                    <a:pt x="680" y="779"/>
                  </a:cubicBezTo>
                  <a:cubicBezTo>
                    <a:pt x="654" y="779"/>
                    <a:pt x="628" y="770"/>
                    <a:pt x="608" y="750"/>
                  </a:cubicBezTo>
                  <a:lnTo>
                    <a:pt x="485" y="629"/>
                  </a:lnTo>
                  <a:cubicBezTo>
                    <a:pt x="440" y="653"/>
                    <a:pt x="388" y="666"/>
                    <a:pt x="334" y="666"/>
                  </a:cubicBezTo>
                  <a:cubicBezTo>
                    <a:pt x="149" y="666"/>
                    <a:pt x="0" y="517"/>
                    <a:pt x="0" y="332"/>
                  </a:cubicBezTo>
                  <a:cubicBezTo>
                    <a:pt x="0" y="149"/>
                    <a:pt x="149" y="0"/>
                    <a:pt x="334" y="0"/>
                  </a:cubicBezTo>
                  <a:cubicBezTo>
                    <a:pt x="517" y="0"/>
                    <a:pt x="666" y="149"/>
                    <a:pt x="666" y="332"/>
                  </a:cubicBezTo>
                  <a:cubicBezTo>
                    <a:pt x="666" y="387"/>
                    <a:pt x="653" y="439"/>
                    <a:pt x="630" y="484"/>
                  </a:cubicBezTo>
                  <a:lnTo>
                    <a:pt x="753" y="605"/>
                  </a:lnTo>
                  <a:cubicBezTo>
                    <a:pt x="792" y="645"/>
                    <a:pt x="792" y="709"/>
                    <a:pt x="753" y="750"/>
                  </a:cubicBezTo>
                  <a:close/>
                  <a:moveTo>
                    <a:pt x="334" y="623"/>
                  </a:moveTo>
                  <a:lnTo>
                    <a:pt x="334" y="623"/>
                  </a:lnTo>
                  <a:cubicBezTo>
                    <a:pt x="494" y="623"/>
                    <a:pt x="624" y="493"/>
                    <a:pt x="624" y="332"/>
                  </a:cubicBezTo>
                  <a:cubicBezTo>
                    <a:pt x="624" y="172"/>
                    <a:pt x="494" y="42"/>
                    <a:pt x="334" y="42"/>
                  </a:cubicBezTo>
                  <a:cubicBezTo>
                    <a:pt x="173" y="42"/>
                    <a:pt x="43" y="172"/>
                    <a:pt x="43" y="332"/>
                  </a:cubicBezTo>
                  <a:cubicBezTo>
                    <a:pt x="43" y="493"/>
                    <a:pt x="173" y="623"/>
                    <a:pt x="334" y="6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25" name="组合 43"/>
          <p:cNvGrpSpPr/>
          <p:nvPr/>
        </p:nvGrpSpPr>
        <p:grpSpPr bwMode="auto">
          <a:xfrm>
            <a:off x="9124950" y="3883025"/>
            <a:ext cx="1154113" cy="1155700"/>
            <a:chOff x="0" y="0"/>
            <a:chExt cx="1154113" cy="1155699"/>
          </a:xfrm>
          <a:solidFill>
            <a:schemeClr val="bg1"/>
          </a:solidFill>
        </p:grpSpPr>
        <p:sp>
          <p:nvSpPr>
            <p:cNvPr id="26" name="Oval 32"/>
            <p:cNvSpPr>
              <a:spLocks noChangeArrowheads="1"/>
            </p:cNvSpPr>
            <p:nvPr/>
          </p:nvSpPr>
          <p:spPr bwMode="auto">
            <a:xfrm>
              <a:off x="0" y="0"/>
              <a:ext cx="1154113" cy="115569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80604020202020204" pitchFamily="34" charset="0"/>
                <a:defRPr>
                  <a:solidFill>
                    <a:schemeClr val="tx1"/>
                  </a:solidFill>
                  <a:latin typeface="Arial" panose="0208060402020202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endParaRPr lang="zh-CN" altLang="en-US"/>
            </a:p>
          </p:txBody>
        </p:sp>
        <p:sp>
          <p:nvSpPr>
            <p:cNvPr id="27" name="Freeform 37"/>
            <p:cNvSpPr>
              <a:spLocks noEditPoints="1"/>
            </p:cNvSpPr>
            <p:nvPr/>
          </p:nvSpPr>
          <p:spPr bwMode="auto">
            <a:xfrm>
              <a:off x="268287" y="254000"/>
              <a:ext cx="658813" cy="652462"/>
            </a:xfrm>
            <a:custGeom>
              <a:avLst/>
              <a:gdLst>
                <a:gd name="T0" fmla="*/ 661 w 732"/>
                <a:gd name="T1" fmla="*/ 624 h 724"/>
                <a:gd name="T2" fmla="*/ 585 w 732"/>
                <a:gd name="T3" fmla="*/ 624 h 724"/>
                <a:gd name="T4" fmla="*/ 479 w 732"/>
                <a:gd name="T5" fmla="*/ 421 h 724"/>
                <a:gd name="T6" fmla="*/ 468 w 732"/>
                <a:gd name="T7" fmla="*/ 461 h 724"/>
                <a:gd name="T8" fmla="*/ 410 w 732"/>
                <a:gd name="T9" fmla="*/ 505 h 724"/>
                <a:gd name="T10" fmla="*/ 600 w 732"/>
                <a:gd name="T11" fmla="*/ 715 h 724"/>
                <a:gd name="T12" fmla="*/ 722 w 732"/>
                <a:gd name="T13" fmla="*/ 633 h 724"/>
                <a:gd name="T14" fmla="*/ 632 w 732"/>
                <a:gd name="T15" fmla="*/ 540 h 724"/>
                <a:gd name="T16" fmla="*/ 499 w 732"/>
                <a:gd name="T17" fmla="*/ 431 h 724"/>
                <a:gd name="T18" fmla="*/ 264 w 732"/>
                <a:gd name="T19" fmla="*/ 257 h 724"/>
                <a:gd name="T20" fmla="*/ 304 w 732"/>
                <a:gd name="T21" fmla="*/ 246 h 724"/>
                <a:gd name="T22" fmla="*/ 315 w 732"/>
                <a:gd name="T23" fmla="*/ 207 h 724"/>
                <a:gd name="T24" fmla="*/ 325 w 732"/>
                <a:gd name="T25" fmla="*/ 170 h 724"/>
                <a:gd name="T26" fmla="*/ 141 w 732"/>
                <a:gd name="T27" fmla="*/ 16 h 724"/>
                <a:gd name="T28" fmla="*/ 116 w 732"/>
                <a:gd name="T29" fmla="*/ 205 h 724"/>
                <a:gd name="T30" fmla="*/ 1 w 732"/>
                <a:gd name="T31" fmla="*/ 157 h 724"/>
                <a:gd name="T32" fmla="*/ 218 w 732"/>
                <a:gd name="T33" fmla="*/ 312 h 724"/>
                <a:gd name="T34" fmla="*/ 246 w 732"/>
                <a:gd name="T35" fmla="*/ 276 h 724"/>
                <a:gd name="T36" fmla="*/ 705 w 732"/>
                <a:gd name="T37" fmla="*/ 71 h 724"/>
                <a:gd name="T38" fmla="*/ 607 w 732"/>
                <a:gd name="T39" fmla="*/ 0 h 724"/>
                <a:gd name="T40" fmla="*/ 344 w 732"/>
                <a:gd name="T41" fmla="*/ 235 h 724"/>
                <a:gd name="T42" fmla="*/ 306 w 732"/>
                <a:gd name="T43" fmla="*/ 289 h 724"/>
                <a:gd name="T44" fmla="*/ 274 w 732"/>
                <a:gd name="T45" fmla="*/ 305 h 724"/>
                <a:gd name="T46" fmla="*/ 278 w 732"/>
                <a:gd name="T47" fmla="*/ 405 h 724"/>
                <a:gd name="T48" fmla="*/ 65 w 732"/>
                <a:gd name="T49" fmla="*/ 589 h 724"/>
                <a:gd name="T50" fmla="*/ 42 w 732"/>
                <a:gd name="T51" fmla="*/ 724 h 724"/>
                <a:gd name="T52" fmla="*/ 152 w 732"/>
                <a:gd name="T53" fmla="*/ 614 h 724"/>
                <a:gd name="T54" fmla="*/ 324 w 732"/>
                <a:gd name="T55" fmla="*/ 451 h 724"/>
                <a:gd name="T56" fmla="*/ 421 w 732"/>
                <a:gd name="T57" fmla="*/ 451 h 724"/>
                <a:gd name="T58" fmla="*/ 449 w 732"/>
                <a:gd name="T59" fmla="*/ 391 h 724"/>
                <a:gd name="T60" fmla="*/ 490 w 732"/>
                <a:gd name="T61" fmla="*/ 382 h 724"/>
                <a:gd name="T62" fmla="*/ 705 w 732"/>
                <a:gd name="T63" fmla="*/ 71 h 7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32" h="724">
                  <a:moveTo>
                    <a:pt x="623" y="586"/>
                  </a:moveTo>
                  <a:cubicBezTo>
                    <a:pt x="644" y="586"/>
                    <a:pt x="661" y="603"/>
                    <a:pt x="661" y="624"/>
                  </a:cubicBezTo>
                  <a:cubicBezTo>
                    <a:pt x="661" y="645"/>
                    <a:pt x="644" y="662"/>
                    <a:pt x="623" y="662"/>
                  </a:cubicBezTo>
                  <a:cubicBezTo>
                    <a:pt x="602" y="662"/>
                    <a:pt x="585" y="645"/>
                    <a:pt x="585" y="624"/>
                  </a:cubicBezTo>
                  <a:cubicBezTo>
                    <a:pt x="585" y="603"/>
                    <a:pt x="602" y="586"/>
                    <a:pt x="623" y="586"/>
                  </a:cubicBezTo>
                  <a:close/>
                  <a:moveTo>
                    <a:pt x="479" y="421"/>
                  </a:moveTo>
                  <a:lnTo>
                    <a:pt x="489" y="441"/>
                  </a:lnTo>
                  <a:lnTo>
                    <a:pt x="468" y="461"/>
                  </a:lnTo>
                  <a:lnTo>
                    <a:pt x="449" y="480"/>
                  </a:lnTo>
                  <a:cubicBezTo>
                    <a:pt x="438" y="491"/>
                    <a:pt x="425" y="500"/>
                    <a:pt x="410" y="505"/>
                  </a:cubicBezTo>
                  <a:lnTo>
                    <a:pt x="539" y="633"/>
                  </a:lnTo>
                  <a:lnTo>
                    <a:pt x="600" y="715"/>
                  </a:lnTo>
                  <a:lnTo>
                    <a:pt x="632" y="724"/>
                  </a:lnTo>
                  <a:lnTo>
                    <a:pt x="722" y="633"/>
                  </a:lnTo>
                  <a:lnTo>
                    <a:pt x="713" y="600"/>
                  </a:lnTo>
                  <a:lnTo>
                    <a:pt x="632" y="540"/>
                  </a:lnTo>
                  <a:lnTo>
                    <a:pt x="511" y="419"/>
                  </a:lnTo>
                  <a:lnTo>
                    <a:pt x="499" y="431"/>
                  </a:lnTo>
                  <a:lnTo>
                    <a:pt x="479" y="421"/>
                  </a:lnTo>
                  <a:close/>
                  <a:moveTo>
                    <a:pt x="264" y="257"/>
                  </a:moveTo>
                  <a:lnTo>
                    <a:pt x="285" y="237"/>
                  </a:lnTo>
                  <a:lnTo>
                    <a:pt x="304" y="246"/>
                  </a:lnTo>
                  <a:lnTo>
                    <a:pt x="294" y="227"/>
                  </a:lnTo>
                  <a:lnTo>
                    <a:pt x="315" y="207"/>
                  </a:lnTo>
                  <a:lnTo>
                    <a:pt x="317" y="205"/>
                  </a:lnTo>
                  <a:cubicBezTo>
                    <a:pt x="322" y="193"/>
                    <a:pt x="325" y="181"/>
                    <a:pt x="325" y="170"/>
                  </a:cubicBezTo>
                  <a:cubicBezTo>
                    <a:pt x="325" y="84"/>
                    <a:pt x="242" y="0"/>
                    <a:pt x="156" y="1"/>
                  </a:cubicBezTo>
                  <a:cubicBezTo>
                    <a:pt x="156" y="1"/>
                    <a:pt x="146" y="11"/>
                    <a:pt x="141" y="16"/>
                  </a:cubicBezTo>
                  <a:cubicBezTo>
                    <a:pt x="210" y="85"/>
                    <a:pt x="204" y="74"/>
                    <a:pt x="204" y="116"/>
                  </a:cubicBezTo>
                  <a:cubicBezTo>
                    <a:pt x="204" y="151"/>
                    <a:pt x="149" y="205"/>
                    <a:pt x="116" y="205"/>
                  </a:cubicBezTo>
                  <a:cubicBezTo>
                    <a:pt x="72" y="205"/>
                    <a:pt x="86" y="212"/>
                    <a:pt x="16" y="142"/>
                  </a:cubicBezTo>
                  <a:cubicBezTo>
                    <a:pt x="10" y="147"/>
                    <a:pt x="1" y="157"/>
                    <a:pt x="1" y="157"/>
                  </a:cubicBezTo>
                  <a:cubicBezTo>
                    <a:pt x="2" y="243"/>
                    <a:pt x="83" y="325"/>
                    <a:pt x="169" y="325"/>
                  </a:cubicBezTo>
                  <a:cubicBezTo>
                    <a:pt x="185" y="325"/>
                    <a:pt x="201" y="320"/>
                    <a:pt x="218" y="312"/>
                  </a:cubicBezTo>
                  <a:lnTo>
                    <a:pt x="221" y="315"/>
                  </a:lnTo>
                  <a:cubicBezTo>
                    <a:pt x="226" y="301"/>
                    <a:pt x="234" y="288"/>
                    <a:pt x="246" y="276"/>
                  </a:cubicBezTo>
                  <a:lnTo>
                    <a:pt x="264" y="257"/>
                  </a:lnTo>
                  <a:close/>
                  <a:moveTo>
                    <a:pt x="705" y="71"/>
                  </a:moveTo>
                  <a:lnTo>
                    <a:pt x="655" y="20"/>
                  </a:lnTo>
                  <a:cubicBezTo>
                    <a:pt x="642" y="7"/>
                    <a:pt x="624" y="0"/>
                    <a:pt x="607" y="0"/>
                  </a:cubicBezTo>
                  <a:cubicBezTo>
                    <a:pt x="589" y="0"/>
                    <a:pt x="572" y="7"/>
                    <a:pt x="558" y="20"/>
                  </a:cubicBezTo>
                  <a:lnTo>
                    <a:pt x="344" y="235"/>
                  </a:lnTo>
                  <a:cubicBezTo>
                    <a:pt x="350" y="248"/>
                    <a:pt x="345" y="267"/>
                    <a:pt x="335" y="277"/>
                  </a:cubicBezTo>
                  <a:cubicBezTo>
                    <a:pt x="328" y="284"/>
                    <a:pt x="317" y="289"/>
                    <a:pt x="306" y="289"/>
                  </a:cubicBezTo>
                  <a:cubicBezTo>
                    <a:pt x="302" y="289"/>
                    <a:pt x="297" y="288"/>
                    <a:pt x="293" y="286"/>
                  </a:cubicBezTo>
                  <a:lnTo>
                    <a:pt x="274" y="305"/>
                  </a:lnTo>
                  <a:cubicBezTo>
                    <a:pt x="247" y="331"/>
                    <a:pt x="247" y="375"/>
                    <a:pt x="274" y="401"/>
                  </a:cubicBezTo>
                  <a:lnTo>
                    <a:pt x="278" y="405"/>
                  </a:lnTo>
                  <a:lnTo>
                    <a:pt x="110" y="572"/>
                  </a:lnTo>
                  <a:lnTo>
                    <a:pt x="65" y="589"/>
                  </a:lnTo>
                  <a:lnTo>
                    <a:pt x="0" y="682"/>
                  </a:lnTo>
                  <a:lnTo>
                    <a:pt x="42" y="724"/>
                  </a:lnTo>
                  <a:lnTo>
                    <a:pt x="135" y="659"/>
                  </a:lnTo>
                  <a:lnTo>
                    <a:pt x="152" y="614"/>
                  </a:lnTo>
                  <a:lnTo>
                    <a:pt x="319" y="447"/>
                  </a:lnTo>
                  <a:lnTo>
                    <a:pt x="324" y="451"/>
                  </a:lnTo>
                  <a:cubicBezTo>
                    <a:pt x="338" y="465"/>
                    <a:pt x="355" y="471"/>
                    <a:pt x="373" y="471"/>
                  </a:cubicBezTo>
                  <a:cubicBezTo>
                    <a:pt x="390" y="471"/>
                    <a:pt x="408" y="465"/>
                    <a:pt x="421" y="451"/>
                  </a:cubicBezTo>
                  <a:lnTo>
                    <a:pt x="440" y="433"/>
                  </a:lnTo>
                  <a:cubicBezTo>
                    <a:pt x="434" y="420"/>
                    <a:pt x="438" y="401"/>
                    <a:pt x="449" y="391"/>
                  </a:cubicBezTo>
                  <a:cubicBezTo>
                    <a:pt x="456" y="384"/>
                    <a:pt x="467" y="379"/>
                    <a:pt x="477" y="379"/>
                  </a:cubicBezTo>
                  <a:cubicBezTo>
                    <a:pt x="482" y="379"/>
                    <a:pt x="487" y="380"/>
                    <a:pt x="490" y="382"/>
                  </a:cubicBezTo>
                  <a:lnTo>
                    <a:pt x="705" y="167"/>
                  </a:lnTo>
                  <a:cubicBezTo>
                    <a:pt x="732" y="140"/>
                    <a:pt x="732" y="97"/>
                    <a:pt x="705" y="7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9" name="TextBox 47"/>
          <p:cNvSpPr txBox="1">
            <a:spLocks noChangeArrowheads="1"/>
          </p:cNvSpPr>
          <p:nvPr/>
        </p:nvSpPr>
        <p:spPr bwMode="auto">
          <a:xfrm>
            <a:off x="2716530" y="1609725"/>
            <a:ext cx="2633345" cy="156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r>
              <a:rPr lang="en-US" sz="2400" b="1" dirty="0">
                <a:solidFill>
                  <a:srgbClr val="000000"/>
                </a:solidFill>
                <a:latin typeface="儒兰体" panose="02010600010101010101" charset="-122"/>
                <a:ea typeface="儒兰体" panose="02010600010101010101" charset="-122"/>
                <a:sym typeface="+mn-ea"/>
              </a:rPr>
              <a:t>2</a:t>
            </a:r>
            <a:r>
              <a:rPr lang="zh-CN" altLang="en-US" sz="2400" b="1" dirty="0">
                <a:solidFill>
                  <a:srgbClr val="000000"/>
                </a:solidFill>
                <a:latin typeface="儒兰体" panose="02010600010101010101" charset="-122"/>
                <a:ea typeface="儒兰体" panose="02010600010101010101" charset="-122"/>
                <a:sym typeface="+mn-ea"/>
              </a:rPr>
              <a:t>至</a:t>
            </a:r>
            <a:r>
              <a:rPr lang="en-US" altLang="zh-CN" sz="2400" b="1" dirty="0">
                <a:solidFill>
                  <a:srgbClr val="000000"/>
                </a:solidFill>
                <a:latin typeface="儒兰体" panose="02010600010101010101" charset="-122"/>
                <a:ea typeface="儒兰体" panose="02010600010101010101" charset="-122"/>
                <a:sym typeface="+mn-ea"/>
              </a:rPr>
              <a:t>3</a:t>
            </a:r>
            <a:r>
              <a:rPr lang="zh-CN" altLang="en-US" sz="2400" b="1" dirty="0">
                <a:solidFill>
                  <a:srgbClr val="000000"/>
                </a:solidFill>
                <a:latin typeface="儒兰体" panose="02010600010101010101" charset="-122"/>
                <a:ea typeface="儒兰体" panose="02010600010101010101" charset="-122"/>
                <a:sym typeface="+mn-ea"/>
              </a:rPr>
              <a:t>年级的男生，在这段时间里，这是我推荐的食谱，希望大家接受。</a:t>
            </a:r>
            <a:endParaRPr lang="zh-CN" altLang="en-US" sz="2400" dirty="0">
              <a:solidFill>
                <a:srgbClr val="4D4D4D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1" name="TextBox 49"/>
          <p:cNvSpPr txBox="1">
            <a:spLocks noChangeArrowheads="1"/>
          </p:cNvSpPr>
          <p:nvPr/>
        </p:nvSpPr>
        <p:spPr bwMode="auto">
          <a:xfrm>
            <a:off x="6229350" y="1701800"/>
            <a:ext cx="3055620" cy="138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 dirty="0">
                <a:solidFill>
                  <a:schemeClr val="tx1"/>
                </a:solidFill>
                <a:latin typeface="儒兰体" panose="02010600010101010101" charset="-122"/>
                <a:ea typeface="儒兰体" panose="02010600010101010101" charset="-122"/>
              </a:rPr>
              <a:t>要少吃面食，像面条、馒头。糖果也要少吃，或尽量不吃。</a:t>
            </a:r>
            <a:endParaRPr lang="zh-CN" altLang="en-US" sz="2800" b="1" dirty="0">
              <a:solidFill>
                <a:schemeClr val="tx1"/>
              </a:solidFill>
              <a:latin typeface="儒兰体" panose="02010600010101010101" charset="-122"/>
              <a:ea typeface="儒兰体" panose="02010600010101010101" charset="-122"/>
            </a:endParaRPr>
          </a:p>
        </p:txBody>
      </p:sp>
      <p:sp>
        <p:nvSpPr>
          <p:cNvPr id="33" name="TextBox 51"/>
          <p:cNvSpPr txBox="1">
            <a:spLocks noChangeArrowheads="1"/>
          </p:cNvSpPr>
          <p:nvPr/>
        </p:nvSpPr>
        <p:spPr bwMode="auto">
          <a:xfrm>
            <a:off x="2716530" y="4314190"/>
            <a:ext cx="3309620" cy="1383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b="1" dirty="0">
                <a:solidFill>
                  <a:schemeClr val="tx1"/>
                </a:solidFill>
                <a:latin typeface="儒兰体" panose="02010600010101010101" charset="-122"/>
                <a:ea typeface="儒兰体" panose="02010600010101010101" charset="-122"/>
              </a:rPr>
              <a:t>在这段时间内，吃肉要适当，多吃牛肉与鱼肉，要少吃猪肉。</a:t>
            </a:r>
            <a:endParaRPr lang="zh-CN" altLang="en-US" sz="2800" b="1" dirty="0">
              <a:solidFill>
                <a:schemeClr val="tx1"/>
              </a:solidFill>
              <a:latin typeface="儒兰体" panose="02010600010101010101" charset="-122"/>
              <a:ea typeface="儒兰体" panose="02010600010101010101" charset="-122"/>
            </a:endParaRPr>
          </a:p>
        </p:txBody>
      </p:sp>
      <p:sp>
        <p:nvSpPr>
          <p:cNvPr id="35" name="TextBox 53"/>
          <p:cNvSpPr txBox="1">
            <a:spLocks noChangeArrowheads="1"/>
          </p:cNvSpPr>
          <p:nvPr/>
        </p:nvSpPr>
        <p:spPr bwMode="auto">
          <a:xfrm>
            <a:off x="6342380" y="4221480"/>
            <a:ext cx="312293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80604020202020204" pitchFamily="34" charset="0"/>
              <a:defRPr>
                <a:solidFill>
                  <a:schemeClr val="tx1"/>
                </a:solidFill>
                <a:latin typeface="Arial" panose="0208060402020202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3000" b="1" dirty="0">
                <a:solidFill>
                  <a:schemeClr val="tx1"/>
                </a:solidFill>
                <a:latin typeface="儒兰体" panose="02010600010101010101" charset="-122"/>
                <a:ea typeface="儒兰体" panose="02010600010101010101" charset="-122"/>
              </a:rPr>
              <a:t>最后要多吃新鲜水果与蔬菜，多吃绿叶菜。</a:t>
            </a:r>
            <a:endParaRPr lang="zh-CN" altLang="en-US" sz="3000" b="1" dirty="0">
              <a:solidFill>
                <a:schemeClr val="tx1"/>
              </a:solidFill>
              <a:latin typeface="儒兰体" panose="02010600010101010101" charset="-122"/>
              <a:ea typeface="儒兰体" panose="02010600010101010101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6481E-6 -2.96296E-6 L -0.313 -0.10856 " pathEditMode="relative" rAng="0" ptsTypes="AA">
                                      <p:cBhvr>
                                        <p:cTn id="35" dur="1000" spd="-998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00" y="-5200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7816E-7 4.81481E-6 L 0.30831 0.12546 " pathEditMode="relative" rAng="0" ptsTypes="AA">
                                      <p:cBhvr>
                                        <p:cTn id="37" dur="1000" spd="-998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00" y="630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6838E-6 -4.81481E-6 L 0.30623 -0.10416 " pathEditMode="relative" rAng="0" ptsTypes="AA">
                                      <p:cBhvr>
                                        <p:cTn id="39" dur="1000" spd="-998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00" y="-5000"/>
                                    </p:animMotion>
                                  </p:childTnLst>
                                </p:cTn>
                              </p:par>
                              <p:par>
                                <p:cTn id="40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06791E-6 -4.81481E-6 L -0.30923 0.12084 " pathEditMode="relative" rAng="0" ptsTypes="AA">
                                      <p:cBhvr>
                                        <p:cTn id="41" dur="1000" spd="-998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00" y="6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0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4" grpId="0" animBg="1" autoUpdateAnimBg="0"/>
      <p:bldP spid="15" grpId="0" autoUpdateAnimBg="0"/>
      <p:bldP spid="29" grpId="0" autoUpdateAnimBg="0"/>
      <p:bldP spid="31" grpId="0" autoUpdateAnimBg="0"/>
      <p:bldP spid="33" grpId="0" autoUpdateAnimBg="0"/>
      <p:bldP spid="35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1450" y="133350"/>
            <a:ext cx="11868150" cy="660482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674027" y="231630"/>
            <a:ext cx="2110740" cy="52197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zh-CN" altLang="en-US" sz="2800" b="1" dirty="0">
                <a:ln>
                  <a:solidFill>
                    <a:schemeClr val="accent4">
                      <a:lumMod val="20000"/>
                      <a:lumOff val="80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新蒂剪纸体" panose="03000600000000000000" charset="-122"/>
                <a:ea typeface="新蒂剪纸体" panose="03000600000000000000" charset="-122"/>
                <a:sym typeface="+mn-ea"/>
              </a:rPr>
              <a:t>饮 食 建 议</a:t>
            </a:r>
            <a:endParaRPr lang="zh-CN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MH_Number_1"/>
          <p:cNvSpPr/>
          <p:nvPr>
            <p:custDataLst>
              <p:tags r:id="rId1"/>
            </p:custDataLst>
          </p:nvPr>
        </p:nvSpPr>
        <p:spPr>
          <a:xfrm>
            <a:off x="247881" y="201579"/>
            <a:ext cx="616535" cy="616535"/>
          </a:xfrm>
          <a:prstGeom prst="ellipse">
            <a:avLst/>
          </a:prstGeom>
          <a:solidFill>
            <a:srgbClr val="389FA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952265" y="766952"/>
            <a:ext cx="3566935" cy="0"/>
          </a:xfrm>
          <a:prstGeom prst="line">
            <a:avLst/>
          </a:prstGeom>
          <a:ln>
            <a:solidFill>
              <a:srgbClr val="389F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11982626" y="6659723"/>
            <a:ext cx="151253" cy="151253"/>
          </a:xfrm>
          <a:prstGeom prst="rect">
            <a:avLst/>
          </a:prstGeom>
          <a:solidFill>
            <a:srgbClr val="FDC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1857799" y="6659722"/>
            <a:ext cx="401063" cy="1512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15DC01DB-9276-43C4-9F6A-26192206E6DF}" type="slidenum">
              <a:rPr lang="en-US" altLang="zh-CN" sz="100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0" name="组合 9"/>
          <p:cNvGrpSpPr/>
          <p:nvPr/>
        </p:nvGrpSpPr>
        <p:grpSpPr>
          <a:xfrm>
            <a:off x="0" y="1273810"/>
            <a:ext cx="5722938" cy="1584325"/>
            <a:chOff x="0" y="908050"/>
            <a:chExt cx="5722938" cy="1584325"/>
          </a:xfrm>
        </p:grpSpPr>
        <p:sp>
          <p:nvSpPr>
            <p:cNvPr id="11" name="Rectangle 21"/>
            <p:cNvSpPr>
              <a:spLocks noChangeArrowheads="1"/>
            </p:cNvSpPr>
            <p:nvPr/>
          </p:nvSpPr>
          <p:spPr bwMode="auto">
            <a:xfrm>
              <a:off x="4445000" y="1700213"/>
              <a:ext cx="0" cy="1587"/>
            </a:xfrm>
            <a:prstGeom prst="rect">
              <a:avLst/>
            </a:prstGeom>
            <a:solidFill>
              <a:srgbClr val="F9B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endParaRPr lang="zh-CN" altLang="en-US" sz="1100"/>
            </a:p>
          </p:txBody>
        </p:sp>
        <p:sp>
          <p:nvSpPr>
            <p:cNvPr id="12" name="Freeform 22"/>
            <p:cNvSpPr/>
            <p:nvPr/>
          </p:nvSpPr>
          <p:spPr bwMode="auto">
            <a:xfrm>
              <a:off x="4478338" y="908050"/>
              <a:ext cx="1244600" cy="1584325"/>
            </a:xfrm>
            <a:custGeom>
              <a:avLst/>
              <a:gdLst>
                <a:gd name="T0" fmla="*/ 1245380 w 598"/>
                <a:gd name="T1" fmla="*/ 785543 h 760"/>
                <a:gd name="T2" fmla="*/ 1237050 w 598"/>
                <a:gd name="T3" fmla="*/ 779292 h 760"/>
                <a:gd name="T4" fmla="*/ 1234967 w 598"/>
                <a:gd name="T5" fmla="*/ 779292 h 760"/>
                <a:gd name="T6" fmla="*/ 1224554 w 598"/>
                <a:gd name="T7" fmla="*/ 773041 h 760"/>
                <a:gd name="T8" fmla="*/ 1218307 w 598"/>
                <a:gd name="T9" fmla="*/ 775125 h 760"/>
                <a:gd name="T10" fmla="*/ 1212059 w 598"/>
                <a:gd name="T11" fmla="*/ 768874 h 760"/>
                <a:gd name="T12" fmla="*/ 1232885 w 598"/>
                <a:gd name="T13" fmla="*/ 666774 h 760"/>
                <a:gd name="T14" fmla="*/ 1184985 w 598"/>
                <a:gd name="T15" fmla="*/ 641770 h 760"/>
                <a:gd name="T16" fmla="*/ 1178738 w 598"/>
                <a:gd name="T17" fmla="*/ 750121 h 760"/>
                <a:gd name="T18" fmla="*/ 1168325 w 598"/>
                <a:gd name="T19" fmla="*/ 752204 h 760"/>
                <a:gd name="T20" fmla="*/ 1139169 w 598"/>
                <a:gd name="T21" fmla="*/ 689694 h 760"/>
                <a:gd name="T22" fmla="*/ 928829 w 598"/>
                <a:gd name="T23" fmla="*/ 691778 h 760"/>
                <a:gd name="T24" fmla="*/ 926746 w 598"/>
                <a:gd name="T25" fmla="*/ 677192 h 760"/>
                <a:gd name="T26" fmla="*/ 947572 w 598"/>
                <a:gd name="T27" fmla="*/ 658439 h 760"/>
                <a:gd name="T28" fmla="*/ 978810 w 598"/>
                <a:gd name="T29" fmla="*/ 658439 h 760"/>
                <a:gd name="T30" fmla="*/ 1024627 w 598"/>
                <a:gd name="T31" fmla="*/ 633435 h 760"/>
                <a:gd name="T32" fmla="*/ 972563 w 598"/>
                <a:gd name="T33" fmla="*/ 616766 h 760"/>
                <a:gd name="T34" fmla="*/ 924663 w 598"/>
                <a:gd name="T35" fmla="*/ 620933 h 760"/>
                <a:gd name="T36" fmla="*/ 891342 w 598"/>
                <a:gd name="T37" fmla="*/ 16669 h 760"/>
                <a:gd name="T38" fmla="*/ 722654 w 598"/>
                <a:gd name="T39" fmla="*/ 8335 h 760"/>
                <a:gd name="T40" fmla="*/ 691415 w 598"/>
                <a:gd name="T41" fmla="*/ 97932 h 760"/>
                <a:gd name="T42" fmla="*/ 712241 w 598"/>
                <a:gd name="T43" fmla="*/ 97932 h 760"/>
                <a:gd name="T44" fmla="*/ 701828 w 598"/>
                <a:gd name="T45" fmla="*/ 200032 h 760"/>
                <a:gd name="T46" fmla="*/ 674754 w 598"/>
                <a:gd name="T47" fmla="*/ 218785 h 760"/>
                <a:gd name="T48" fmla="*/ 597699 w 598"/>
                <a:gd name="T49" fmla="*/ 710531 h 760"/>
                <a:gd name="T50" fmla="*/ 443589 w 598"/>
                <a:gd name="T51" fmla="*/ 731368 h 760"/>
                <a:gd name="T52" fmla="*/ 177019 w 598"/>
                <a:gd name="T53" fmla="*/ 766790 h 760"/>
                <a:gd name="T54" fmla="*/ 133285 w 598"/>
                <a:gd name="T55" fmla="*/ 502164 h 760"/>
                <a:gd name="T56" fmla="*/ 18743 w 598"/>
                <a:gd name="T57" fmla="*/ 502164 h 760"/>
                <a:gd name="T58" fmla="*/ 0 w 598"/>
                <a:gd name="T59" fmla="*/ 783459 h 760"/>
                <a:gd name="T60" fmla="*/ 8330 w 598"/>
                <a:gd name="T61" fmla="*/ 785543 h 760"/>
                <a:gd name="T62" fmla="*/ 8330 w 598"/>
                <a:gd name="T63" fmla="*/ 795961 h 760"/>
                <a:gd name="T64" fmla="*/ 0 w 598"/>
                <a:gd name="T65" fmla="*/ 800129 h 760"/>
                <a:gd name="T66" fmla="*/ 18743 w 598"/>
                <a:gd name="T67" fmla="*/ 1079340 h 760"/>
                <a:gd name="T68" fmla="*/ 133285 w 598"/>
                <a:gd name="T69" fmla="*/ 1079340 h 760"/>
                <a:gd name="T70" fmla="*/ 177019 w 598"/>
                <a:gd name="T71" fmla="*/ 814714 h 760"/>
                <a:gd name="T72" fmla="*/ 443589 w 598"/>
                <a:gd name="T73" fmla="*/ 850137 h 760"/>
                <a:gd name="T74" fmla="*/ 597699 w 598"/>
                <a:gd name="T75" fmla="*/ 870973 h 760"/>
                <a:gd name="T76" fmla="*/ 674754 w 598"/>
                <a:gd name="T77" fmla="*/ 1362719 h 760"/>
                <a:gd name="T78" fmla="*/ 701828 w 598"/>
                <a:gd name="T79" fmla="*/ 1381472 h 760"/>
                <a:gd name="T80" fmla="*/ 712241 w 598"/>
                <a:gd name="T81" fmla="*/ 1483572 h 760"/>
                <a:gd name="T82" fmla="*/ 691415 w 598"/>
                <a:gd name="T83" fmla="*/ 1483572 h 760"/>
                <a:gd name="T84" fmla="*/ 722654 w 598"/>
                <a:gd name="T85" fmla="*/ 1573170 h 760"/>
                <a:gd name="T86" fmla="*/ 891342 w 598"/>
                <a:gd name="T87" fmla="*/ 1566919 h 760"/>
                <a:gd name="T88" fmla="*/ 924663 w 598"/>
                <a:gd name="T89" fmla="*/ 960571 h 760"/>
                <a:gd name="T90" fmla="*/ 972563 w 598"/>
                <a:gd name="T91" fmla="*/ 964738 h 760"/>
                <a:gd name="T92" fmla="*/ 1024627 w 598"/>
                <a:gd name="T93" fmla="*/ 948069 h 760"/>
                <a:gd name="T94" fmla="*/ 978810 w 598"/>
                <a:gd name="T95" fmla="*/ 923065 h 760"/>
                <a:gd name="T96" fmla="*/ 947572 w 598"/>
                <a:gd name="T97" fmla="*/ 923065 h 760"/>
                <a:gd name="T98" fmla="*/ 926746 w 598"/>
                <a:gd name="T99" fmla="*/ 904312 h 760"/>
                <a:gd name="T100" fmla="*/ 928829 w 598"/>
                <a:gd name="T101" fmla="*/ 889726 h 760"/>
                <a:gd name="T102" fmla="*/ 1139169 w 598"/>
                <a:gd name="T103" fmla="*/ 893894 h 760"/>
                <a:gd name="T104" fmla="*/ 1168325 w 598"/>
                <a:gd name="T105" fmla="*/ 829300 h 760"/>
                <a:gd name="T106" fmla="*/ 1178738 w 598"/>
                <a:gd name="T107" fmla="*/ 833467 h 760"/>
                <a:gd name="T108" fmla="*/ 1184985 w 598"/>
                <a:gd name="T109" fmla="*/ 941818 h 760"/>
                <a:gd name="T110" fmla="*/ 1232885 w 598"/>
                <a:gd name="T111" fmla="*/ 914730 h 760"/>
                <a:gd name="T112" fmla="*/ 1212059 w 598"/>
                <a:gd name="T113" fmla="*/ 812631 h 760"/>
                <a:gd name="T114" fmla="*/ 1218307 w 598"/>
                <a:gd name="T115" fmla="*/ 806380 h 760"/>
                <a:gd name="T116" fmla="*/ 1224554 w 598"/>
                <a:gd name="T117" fmla="*/ 808463 h 760"/>
                <a:gd name="T118" fmla="*/ 1234967 w 598"/>
                <a:gd name="T119" fmla="*/ 802212 h 760"/>
                <a:gd name="T120" fmla="*/ 1237050 w 598"/>
                <a:gd name="T121" fmla="*/ 802212 h 760"/>
                <a:gd name="T122" fmla="*/ 1245380 w 598"/>
                <a:gd name="T123" fmla="*/ 795961 h 760"/>
                <a:gd name="T124" fmla="*/ 1245380 w 598"/>
                <a:gd name="T125" fmla="*/ 785543 h 760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598" h="760">
                  <a:moveTo>
                    <a:pt x="598" y="377"/>
                  </a:moveTo>
                  <a:cubicBezTo>
                    <a:pt x="598" y="375"/>
                    <a:pt x="596" y="374"/>
                    <a:pt x="594" y="374"/>
                  </a:cubicBezTo>
                  <a:cubicBezTo>
                    <a:pt x="594" y="374"/>
                    <a:pt x="593" y="374"/>
                    <a:pt x="593" y="374"/>
                  </a:cubicBezTo>
                  <a:cubicBezTo>
                    <a:pt x="592" y="372"/>
                    <a:pt x="590" y="371"/>
                    <a:pt x="588" y="371"/>
                  </a:cubicBezTo>
                  <a:cubicBezTo>
                    <a:pt x="587" y="371"/>
                    <a:pt x="586" y="372"/>
                    <a:pt x="585" y="372"/>
                  </a:cubicBezTo>
                  <a:cubicBezTo>
                    <a:pt x="584" y="371"/>
                    <a:pt x="583" y="370"/>
                    <a:pt x="582" y="369"/>
                  </a:cubicBezTo>
                  <a:cubicBezTo>
                    <a:pt x="588" y="356"/>
                    <a:pt x="598" y="329"/>
                    <a:pt x="592" y="320"/>
                  </a:cubicBezTo>
                  <a:cubicBezTo>
                    <a:pt x="584" y="307"/>
                    <a:pt x="579" y="301"/>
                    <a:pt x="569" y="308"/>
                  </a:cubicBezTo>
                  <a:cubicBezTo>
                    <a:pt x="563" y="312"/>
                    <a:pt x="564" y="341"/>
                    <a:pt x="566" y="360"/>
                  </a:cubicBezTo>
                  <a:cubicBezTo>
                    <a:pt x="564" y="360"/>
                    <a:pt x="563" y="360"/>
                    <a:pt x="561" y="361"/>
                  </a:cubicBezTo>
                  <a:cubicBezTo>
                    <a:pt x="562" y="347"/>
                    <a:pt x="559" y="330"/>
                    <a:pt x="547" y="331"/>
                  </a:cubicBezTo>
                  <a:cubicBezTo>
                    <a:pt x="526" y="331"/>
                    <a:pt x="446" y="332"/>
                    <a:pt x="446" y="332"/>
                  </a:cubicBezTo>
                  <a:cubicBezTo>
                    <a:pt x="446" y="332"/>
                    <a:pt x="446" y="330"/>
                    <a:pt x="445" y="325"/>
                  </a:cubicBezTo>
                  <a:cubicBezTo>
                    <a:pt x="455" y="316"/>
                    <a:pt x="455" y="316"/>
                    <a:pt x="455" y="316"/>
                  </a:cubicBezTo>
                  <a:cubicBezTo>
                    <a:pt x="455" y="316"/>
                    <a:pt x="462" y="316"/>
                    <a:pt x="470" y="316"/>
                  </a:cubicBezTo>
                  <a:cubicBezTo>
                    <a:pt x="479" y="316"/>
                    <a:pt x="492" y="311"/>
                    <a:pt x="492" y="304"/>
                  </a:cubicBezTo>
                  <a:cubicBezTo>
                    <a:pt x="492" y="297"/>
                    <a:pt x="481" y="296"/>
                    <a:pt x="467" y="296"/>
                  </a:cubicBezTo>
                  <a:cubicBezTo>
                    <a:pt x="460" y="296"/>
                    <a:pt x="451" y="297"/>
                    <a:pt x="444" y="298"/>
                  </a:cubicBezTo>
                  <a:cubicBezTo>
                    <a:pt x="441" y="216"/>
                    <a:pt x="431" y="13"/>
                    <a:pt x="428" y="8"/>
                  </a:cubicBezTo>
                  <a:cubicBezTo>
                    <a:pt x="423" y="0"/>
                    <a:pt x="355" y="0"/>
                    <a:pt x="347" y="4"/>
                  </a:cubicBezTo>
                  <a:cubicBezTo>
                    <a:pt x="339" y="8"/>
                    <a:pt x="332" y="47"/>
                    <a:pt x="332" y="47"/>
                  </a:cubicBezTo>
                  <a:cubicBezTo>
                    <a:pt x="342" y="47"/>
                    <a:pt x="342" y="47"/>
                    <a:pt x="342" y="47"/>
                  </a:cubicBezTo>
                  <a:cubicBezTo>
                    <a:pt x="337" y="96"/>
                    <a:pt x="337" y="96"/>
                    <a:pt x="337" y="96"/>
                  </a:cubicBezTo>
                  <a:cubicBezTo>
                    <a:pt x="324" y="105"/>
                    <a:pt x="324" y="105"/>
                    <a:pt x="324" y="105"/>
                  </a:cubicBezTo>
                  <a:cubicBezTo>
                    <a:pt x="287" y="341"/>
                    <a:pt x="287" y="341"/>
                    <a:pt x="287" y="341"/>
                  </a:cubicBezTo>
                  <a:cubicBezTo>
                    <a:pt x="287" y="341"/>
                    <a:pt x="258" y="344"/>
                    <a:pt x="213" y="351"/>
                  </a:cubicBezTo>
                  <a:cubicBezTo>
                    <a:pt x="191" y="355"/>
                    <a:pt x="136" y="362"/>
                    <a:pt x="85" y="368"/>
                  </a:cubicBezTo>
                  <a:cubicBezTo>
                    <a:pt x="64" y="241"/>
                    <a:pt x="64" y="241"/>
                    <a:pt x="64" y="241"/>
                  </a:cubicBezTo>
                  <a:cubicBezTo>
                    <a:pt x="9" y="241"/>
                    <a:pt x="9" y="241"/>
                    <a:pt x="9" y="241"/>
                  </a:cubicBezTo>
                  <a:cubicBezTo>
                    <a:pt x="0" y="376"/>
                    <a:pt x="0" y="376"/>
                    <a:pt x="0" y="376"/>
                  </a:cubicBezTo>
                  <a:cubicBezTo>
                    <a:pt x="4" y="377"/>
                    <a:pt x="4" y="377"/>
                    <a:pt x="4" y="377"/>
                  </a:cubicBezTo>
                  <a:cubicBezTo>
                    <a:pt x="4" y="382"/>
                    <a:pt x="4" y="382"/>
                    <a:pt x="4" y="382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9" y="518"/>
                    <a:pt x="9" y="518"/>
                    <a:pt x="9" y="518"/>
                  </a:cubicBezTo>
                  <a:cubicBezTo>
                    <a:pt x="64" y="518"/>
                    <a:pt x="64" y="518"/>
                    <a:pt x="64" y="518"/>
                  </a:cubicBezTo>
                  <a:cubicBezTo>
                    <a:pt x="85" y="391"/>
                    <a:pt x="85" y="391"/>
                    <a:pt x="85" y="391"/>
                  </a:cubicBezTo>
                  <a:cubicBezTo>
                    <a:pt x="136" y="397"/>
                    <a:pt x="191" y="404"/>
                    <a:pt x="213" y="408"/>
                  </a:cubicBezTo>
                  <a:cubicBezTo>
                    <a:pt x="258" y="416"/>
                    <a:pt x="287" y="418"/>
                    <a:pt x="287" y="418"/>
                  </a:cubicBezTo>
                  <a:cubicBezTo>
                    <a:pt x="324" y="654"/>
                    <a:pt x="324" y="654"/>
                    <a:pt x="324" y="654"/>
                  </a:cubicBezTo>
                  <a:cubicBezTo>
                    <a:pt x="337" y="663"/>
                    <a:pt x="337" y="663"/>
                    <a:pt x="337" y="663"/>
                  </a:cubicBezTo>
                  <a:cubicBezTo>
                    <a:pt x="342" y="712"/>
                    <a:pt x="342" y="712"/>
                    <a:pt x="342" y="712"/>
                  </a:cubicBezTo>
                  <a:cubicBezTo>
                    <a:pt x="332" y="712"/>
                    <a:pt x="332" y="712"/>
                    <a:pt x="332" y="712"/>
                  </a:cubicBezTo>
                  <a:cubicBezTo>
                    <a:pt x="332" y="712"/>
                    <a:pt x="339" y="751"/>
                    <a:pt x="347" y="755"/>
                  </a:cubicBezTo>
                  <a:cubicBezTo>
                    <a:pt x="355" y="760"/>
                    <a:pt x="423" y="759"/>
                    <a:pt x="428" y="752"/>
                  </a:cubicBezTo>
                  <a:cubicBezTo>
                    <a:pt x="431" y="746"/>
                    <a:pt x="441" y="543"/>
                    <a:pt x="444" y="461"/>
                  </a:cubicBezTo>
                  <a:cubicBezTo>
                    <a:pt x="451" y="462"/>
                    <a:pt x="460" y="463"/>
                    <a:pt x="467" y="463"/>
                  </a:cubicBezTo>
                  <a:cubicBezTo>
                    <a:pt x="481" y="463"/>
                    <a:pt x="492" y="463"/>
                    <a:pt x="492" y="455"/>
                  </a:cubicBezTo>
                  <a:cubicBezTo>
                    <a:pt x="492" y="448"/>
                    <a:pt x="479" y="443"/>
                    <a:pt x="470" y="443"/>
                  </a:cubicBezTo>
                  <a:cubicBezTo>
                    <a:pt x="462" y="443"/>
                    <a:pt x="455" y="443"/>
                    <a:pt x="455" y="443"/>
                  </a:cubicBezTo>
                  <a:cubicBezTo>
                    <a:pt x="445" y="434"/>
                    <a:pt x="445" y="434"/>
                    <a:pt x="445" y="434"/>
                  </a:cubicBezTo>
                  <a:cubicBezTo>
                    <a:pt x="446" y="430"/>
                    <a:pt x="446" y="427"/>
                    <a:pt x="446" y="427"/>
                  </a:cubicBezTo>
                  <a:cubicBezTo>
                    <a:pt x="446" y="427"/>
                    <a:pt x="526" y="428"/>
                    <a:pt x="547" y="429"/>
                  </a:cubicBezTo>
                  <a:cubicBezTo>
                    <a:pt x="559" y="429"/>
                    <a:pt x="562" y="412"/>
                    <a:pt x="561" y="398"/>
                  </a:cubicBezTo>
                  <a:cubicBezTo>
                    <a:pt x="563" y="399"/>
                    <a:pt x="564" y="399"/>
                    <a:pt x="566" y="400"/>
                  </a:cubicBezTo>
                  <a:cubicBezTo>
                    <a:pt x="564" y="418"/>
                    <a:pt x="563" y="447"/>
                    <a:pt x="569" y="452"/>
                  </a:cubicBezTo>
                  <a:cubicBezTo>
                    <a:pt x="579" y="458"/>
                    <a:pt x="584" y="452"/>
                    <a:pt x="592" y="439"/>
                  </a:cubicBezTo>
                  <a:cubicBezTo>
                    <a:pt x="598" y="430"/>
                    <a:pt x="588" y="404"/>
                    <a:pt x="582" y="390"/>
                  </a:cubicBezTo>
                  <a:cubicBezTo>
                    <a:pt x="583" y="390"/>
                    <a:pt x="584" y="388"/>
                    <a:pt x="585" y="387"/>
                  </a:cubicBezTo>
                  <a:cubicBezTo>
                    <a:pt x="586" y="388"/>
                    <a:pt x="587" y="388"/>
                    <a:pt x="588" y="388"/>
                  </a:cubicBezTo>
                  <a:cubicBezTo>
                    <a:pt x="590" y="388"/>
                    <a:pt x="592" y="387"/>
                    <a:pt x="593" y="385"/>
                  </a:cubicBezTo>
                  <a:cubicBezTo>
                    <a:pt x="593" y="385"/>
                    <a:pt x="594" y="385"/>
                    <a:pt x="594" y="385"/>
                  </a:cubicBezTo>
                  <a:cubicBezTo>
                    <a:pt x="596" y="385"/>
                    <a:pt x="598" y="384"/>
                    <a:pt x="598" y="382"/>
                  </a:cubicBezTo>
                  <a:lnTo>
                    <a:pt x="598" y="377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3" name="Freeform 23"/>
            <p:cNvSpPr/>
            <p:nvPr/>
          </p:nvSpPr>
          <p:spPr bwMode="auto">
            <a:xfrm>
              <a:off x="0" y="1127125"/>
              <a:ext cx="4608513" cy="1092200"/>
            </a:xfrm>
            <a:custGeom>
              <a:avLst/>
              <a:gdLst>
                <a:gd name="T0" fmla="*/ 4608962 w 5233"/>
                <a:gd name="T1" fmla="*/ 442136 h 1240"/>
                <a:gd name="T2" fmla="*/ 4602797 w 5233"/>
                <a:gd name="T3" fmla="*/ 435971 h 1240"/>
                <a:gd name="T4" fmla="*/ 4294534 w 5233"/>
                <a:gd name="T5" fmla="*/ 539899 h 1240"/>
                <a:gd name="T6" fmla="*/ 3909647 w 5233"/>
                <a:gd name="T7" fmla="*/ 0 h 1240"/>
                <a:gd name="T8" fmla="*/ 0 w 5233"/>
                <a:gd name="T9" fmla="*/ 0 h 1240"/>
                <a:gd name="T10" fmla="*/ 0 w 5233"/>
                <a:gd name="T11" fmla="*/ 1092129 h 1240"/>
                <a:gd name="T12" fmla="*/ 3909647 w 5233"/>
                <a:gd name="T13" fmla="*/ 1092129 h 1240"/>
                <a:gd name="T14" fmla="*/ 4294534 w 5233"/>
                <a:gd name="T15" fmla="*/ 552230 h 1240"/>
                <a:gd name="T16" fmla="*/ 4602797 w 5233"/>
                <a:gd name="T17" fmla="*/ 656158 h 1240"/>
                <a:gd name="T18" fmla="*/ 4608962 w 5233"/>
                <a:gd name="T19" fmla="*/ 649993 h 1240"/>
                <a:gd name="T20" fmla="*/ 4300700 w 5233"/>
                <a:gd name="T21" fmla="*/ 546065 h 1240"/>
                <a:gd name="T22" fmla="*/ 4608962 w 5233"/>
                <a:gd name="T23" fmla="*/ 442136 h 12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233" h="1240">
                  <a:moveTo>
                    <a:pt x="5233" y="502"/>
                  </a:moveTo>
                  <a:lnTo>
                    <a:pt x="5226" y="495"/>
                  </a:lnTo>
                  <a:lnTo>
                    <a:pt x="4876" y="613"/>
                  </a:lnTo>
                  <a:lnTo>
                    <a:pt x="4439" y="0"/>
                  </a:lnTo>
                  <a:lnTo>
                    <a:pt x="0" y="0"/>
                  </a:lnTo>
                  <a:lnTo>
                    <a:pt x="0" y="1240"/>
                  </a:lnTo>
                  <a:lnTo>
                    <a:pt x="4439" y="1240"/>
                  </a:lnTo>
                  <a:lnTo>
                    <a:pt x="4876" y="627"/>
                  </a:lnTo>
                  <a:lnTo>
                    <a:pt x="5226" y="745"/>
                  </a:lnTo>
                  <a:lnTo>
                    <a:pt x="5233" y="738"/>
                  </a:lnTo>
                  <a:lnTo>
                    <a:pt x="4883" y="620"/>
                  </a:lnTo>
                  <a:lnTo>
                    <a:pt x="5233" y="50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4" name="Oval 24"/>
            <p:cNvSpPr>
              <a:spLocks noChangeArrowheads="1"/>
            </p:cNvSpPr>
            <p:nvPr/>
          </p:nvSpPr>
          <p:spPr bwMode="auto">
            <a:xfrm>
              <a:off x="5100638" y="1565275"/>
              <a:ext cx="268287" cy="268288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endParaRPr lang="zh-CN" altLang="en-US" sz="1100"/>
            </a:p>
          </p:txBody>
        </p:sp>
        <p:sp>
          <p:nvSpPr>
            <p:cNvPr id="15" name="Rectangle 25"/>
            <p:cNvSpPr>
              <a:spLocks noChangeArrowheads="1"/>
            </p:cNvSpPr>
            <p:nvPr/>
          </p:nvSpPr>
          <p:spPr bwMode="auto">
            <a:xfrm>
              <a:off x="5178425" y="1563688"/>
              <a:ext cx="117475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defTabSz="914400"/>
              <a:r>
                <a:rPr lang="zh-CN" altLang="zh-CN" dirty="0">
                  <a:solidFill>
                    <a:schemeClr val="accent3"/>
                  </a:solidFill>
                  <a:latin typeface="Myriad Pro" panose="020B0503030403020204" pitchFamily="34" charset="0"/>
                </a:rPr>
                <a:t>1</a:t>
              </a:r>
              <a:endParaRPr lang="zh-CN" altLang="zh-CN" sz="1100" dirty="0">
                <a:solidFill>
                  <a:schemeClr val="accent3"/>
                </a:solidFill>
              </a:endParaRPr>
            </a:p>
          </p:txBody>
        </p:sp>
        <p:sp>
          <p:nvSpPr>
            <p:cNvPr id="16" name="MH_SubTitle_4"/>
            <p:cNvSpPr>
              <a:spLocks noChangeArrowheads="1"/>
            </p:cNvSpPr>
            <p:nvPr/>
          </p:nvSpPr>
          <p:spPr bwMode="auto">
            <a:xfrm>
              <a:off x="247650" y="1266825"/>
              <a:ext cx="3738245" cy="9690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8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8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8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8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8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8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8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8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8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2400" b="1" dirty="0">
                  <a:latin typeface="儒兰体" panose="02010600010101010101" charset="-122"/>
                  <a:ea typeface="儒兰体" panose="02010600010101010101" charset="-122"/>
                  <a:sym typeface="+mn-ea"/>
                </a:rPr>
                <a:t>要少吃面食，像面条、馒头。糖果也要少吃，或尽量不吃。</a:t>
              </a:r>
              <a:endParaRPr lang="zh-CN" altLang="en-US" sz="2400"/>
            </a:p>
          </p:txBody>
        </p:sp>
      </p:grpSp>
      <p:grpSp>
        <p:nvGrpSpPr>
          <p:cNvPr id="17" name="组合 16"/>
          <p:cNvGrpSpPr/>
          <p:nvPr/>
        </p:nvGrpSpPr>
        <p:grpSpPr>
          <a:xfrm>
            <a:off x="0" y="3034348"/>
            <a:ext cx="4873625" cy="1582737"/>
            <a:chOff x="0" y="2668588"/>
            <a:chExt cx="4873625" cy="1582737"/>
          </a:xfrm>
        </p:grpSpPr>
        <p:sp>
          <p:nvSpPr>
            <p:cNvPr id="18" name="Rectangle 26"/>
            <p:cNvSpPr>
              <a:spLocks noChangeArrowheads="1"/>
            </p:cNvSpPr>
            <p:nvPr/>
          </p:nvSpPr>
          <p:spPr bwMode="auto">
            <a:xfrm>
              <a:off x="3594100" y="3460750"/>
              <a:ext cx="1588" cy="0"/>
            </a:xfrm>
            <a:prstGeom prst="rect">
              <a:avLst/>
            </a:prstGeom>
            <a:solidFill>
              <a:srgbClr val="00A9B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endParaRPr lang="zh-CN" altLang="en-US" sz="1100"/>
            </a:p>
          </p:txBody>
        </p:sp>
        <p:sp>
          <p:nvSpPr>
            <p:cNvPr id="19" name="Freeform 27"/>
            <p:cNvSpPr/>
            <p:nvPr/>
          </p:nvSpPr>
          <p:spPr bwMode="auto">
            <a:xfrm>
              <a:off x="3627438" y="2668588"/>
              <a:ext cx="1246187" cy="1582737"/>
            </a:xfrm>
            <a:custGeom>
              <a:avLst/>
              <a:gdLst>
                <a:gd name="T0" fmla="*/ 1245380 w 598"/>
                <a:gd name="T1" fmla="*/ 787188 h 760"/>
                <a:gd name="T2" fmla="*/ 1237050 w 598"/>
                <a:gd name="T3" fmla="*/ 778858 h 760"/>
                <a:gd name="T4" fmla="*/ 1234967 w 598"/>
                <a:gd name="T5" fmla="*/ 780941 h 760"/>
                <a:gd name="T6" fmla="*/ 1224554 w 598"/>
                <a:gd name="T7" fmla="*/ 772611 h 760"/>
                <a:gd name="T8" fmla="*/ 1218307 w 598"/>
                <a:gd name="T9" fmla="*/ 776776 h 760"/>
                <a:gd name="T10" fmla="*/ 1212059 w 598"/>
                <a:gd name="T11" fmla="*/ 768446 h 760"/>
                <a:gd name="T12" fmla="*/ 1232885 w 598"/>
                <a:gd name="T13" fmla="*/ 666403 h 760"/>
                <a:gd name="T14" fmla="*/ 1184985 w 598"/>
                <a:gd name="T15" fmla="*/ 641413 h 760"/>
                <a:gd name="T16" fmla="*/ 1178738 w 598"/>
                <a:gd name="T17" fmla="*/ 749703 h 760"/>
                <a:gd name="T18" fmla="*/ 1168325 w 598"/>
                <a:gd name="T19" fmla="*/ 751786 h 760"/>
                <a:gd name="T20" fmla="*/ 1139169 w 598"/>
                <a:gd name="T21" fmla="*/ 689311 h 760"/>
                <a:gd name="T22" fmla="*/ 928829 w 598"/>
                <a:gd name="T23" fmla="*/ 693476 h 760"/>
                <a:gd name="T24" fmla="*/ 926746 w 598"/>
                <a:gd name="T25" fmla="*/ 676815 h 760"/>
                <a:gd name="T26" fmla="*/ 947572 w 598"/>
                <a:gd name="T27" fmla="*/ 658073 h 760"/>
                <a:gd name="T28" fmla="*/ 978810 w 598"/>
                <a:gd name="T29" fmla="*/ 658073 h 760"/>
                <a:gd name="T30" fmla="*/ 1024627 w 598"/>
                <a:gd name="T31" fmla="*/ 633083 h 760"/>
                <a:gd name="T32" fmla="*/ 972563 w 598"/>
                <a:gd name="T33" fmla="*/ 618505 h 760"/>
                <a:gd name="T34" fmla="*/ 924663 w 598"/>
                <a:gd name="T35" fmla="*/ 622670 h 760"/>
                <a:gd name="T36" fmla="*/ 891342 w 598"/>
                <a:gd name="T37" fmla="*/ 16660 h 760"/>
                <a:gd name="T38" fmla="*/ 722654 w 598"/>
                <a:gd name="T39" fmla="*/ 8330 h 760"/>
                <a:gd name="T40" fmla="*/ 691415 w 598"/>
                <a:gd name="T41" fmla="*/ 97878 h 760"/>
                <a:gd name="T42" fmla="*/ 712241 w 598"/>
                <a:gd name="T43" fmla="*/ 97878 h 760"/>
                <a:gd name="T44" fmla="*/ 701828 w 598"/>
                <a:gd name="T45" fmla="*/ 202003 h 760"/>
                <a:gd name="T46" fmla="*/ 674754 w 598"/>
                <a:gd name="T47" fmla="*/ 218663 h 760"/>
                <a:gd name="T48" fmla="*/ 597699 w 598"/>
                <a:gd name="T49" fmla="*/ 710136 h 760"/>
                <a:gd name="T50" fmla="*/ 443589 w 598"/>
                <a:gd name="T51" fmla="*/ 733043 h 760"/>
                <a:gd name="T52" fmla="*/ 177019 w 598"/>
                <a:gd name="T53" fmla="*/ 766363 h 760"/>
                <a:gd name="T54" fmla="*/ 133285 w 598"/>
                <a:gd name="T55" fmla="*/ 503967 h 760"/>
                <a:gd name="T56" fmla="*/ 18743 w 598"/>
                <a:gd name="T57" fmla="*/ 503967 h 760"/>
                <a:gd name="T58" fmla="*/ 0 w 598"/>
                <a:gd name="T59" fmla="*/ 783023 h 760"/>
                <a:gd name="T60" fmla="*/ 8330 w 598"/>
                <a:gd name="T61" fmla="*/ 787188 h 760"/>
                <a:gd name="T62" fmla="*/ 8330 w 598"/>
                <a:gd name="T63" fmla="*/ 795519 h 760"/>
                <a:gd name="T64" fmla="*/ 0 w 598"/>
                <a:gd name="T65" fmla="*/ 799684 h 760"/>
                <a:gd name="T66" fmla="*/ 18743 w 598"/>
                <a:gd name="T67" fmla="*/ 1078740 h 760"/>
                <a:gd name="T68" fmla="*/ 133285 w 598"/>
                <a:gd name="T69" fmla="*/ 1078740 h 760"/>
                <a:gd name="T70" fmla="*/ 177019 w 598"/>
                <a:gd name="T71" fmla="*/ 816344 h 760"/>
                <a:gd name="T72" fmla="*/ 443589 w 598"/>
                <a:gd name="T73" fmla="*/ 849664 h 760"/>
                <a:gd name="T74" fmla="*/ 597699 w 598"/>
                <a:gd name="T75" fmla="*/ 872571 h 760"/>
                <a:gd name="T76" fmla="*/ 674754 w 598"/>
                <a:gd name="T77" fmla="*/ 1364044 h 760"/>
                <a:gd name="T78" fmla="*/ 701828 w 598"/>
                <a:gd name="T79" fmla="*/ 1380704 h 760"/>
                <a:gd name="T80" fmla="*/ 712241 w 598"/>
                <a:gd name="T81" fmla="*/ 1484829 h 760"/>
                <a:gd name="T82" fmla="*/ 691415 w 598"/>
                <a:gd name="T83" fmla="*/ 1484829 h 760"/>
                <a:gd name="T84" fmla="*/ 722654 w 598"/>
                <a:gd name="T85" fmla="*/ 1574377 h 760"/>
                <a:gd name="T86" fmla="*/ 891342 w 598"/>
                <a:gd name="T87" fmla="*/ 1566047 h 760"/>
                <a:gd name="T88" fmla="*/ 924663 w 598"/>
                <a:gd name="T89" fmla="*/ 960037 h 760"/>
                <a:gd name="T90" fmla="*/ 972563 w 598"/>
                <a:gd name="T91" fmla="*/ 964202 h 760"/>
                <a:gd name="T92" fmla="*/ 1024627 w 598"/>
                <a:gd name="T93" fmla="*/ 949624 h 760"/>
                <a:gd name="T94" fmla="*/ 978810 w 598"/>
                <a:gd name="T95" fmla="*/ 924634 h 760"/>
                <a:gd name="T96" fmla="*/ 947572 w 598"/>
                <a:gd name="T97" fmla="*/ 924634 h 760"/>
                <a:gd name="T98" fmla="*/ 926746 w 598"/>
                <a:gd name="T99" fmla="*/ 905892 h 760"/>
                <a:gd name="T100" fmla="*/ 928829 w 598"/>
                <a:gd name="T101" fmla="*/ 889231 h 760"/>
                <a:gd name="T102" fmla="*/ 1139169 w 598"/>
                <a:gd name="T103" fmla="*/ 893396 h 760"/>
                <a:gd name="T104" fmla="*/ 1168325 w 598"/>
                <a:gd name="T105" fmla="*/ 830921 h 760"/>
                <a:gd name="T106" fmla="*/ 1178738 w 598"/>
                <a:gd name="T107" fmla="*/ 833004 h 760"/>
                <a:gd name="T108" fmla="*/ 1184985 w 598"/>
                <a:gd name="T109" fmla="*/ 941294 h 760"/>
                <a:gd name="T110" fmla="*/ 1232885 w 598"/>
                <a:gd name="T111" fmla="*/ 916304 h 760"/>
                <a:gd name="T112" fmla="*/ 1212059 w 598"/>
                <a:gd name="T113" fmla="*/ 814261 h 760"/>
                <a:gd name="T114" fmla="*/ 1218307 w 598"/>
                <a:gd name="T115" fmla="*/ 805931 h 760"/>
                <a:gd name="T116" fmla="*/ 1224554 w 598"/>
                <a:gd name="T117" fmla="*/ 810096 h 760"/>
                <a:gd name="T118" fmla="*/ 1234967 w 598"/>
                <a:gd name="T119" fmla="*/ 801766 h 760"/>
                <a:gd name="T120" fmla="*/ 1237050 w 598"/>
                <a:gd name="T121" fmla="*/ 803849 h 760"/>
                <a:gd name="T122" fmla="*/ 1245380 w 598"/>
                <a:gd name="T123" fmla="*/ 795519 h 760"/>
                <a:gd name="T124" fmla="*/ 1245380 w 598"/>
                <a:gd name="T125" fmla="*/ 787188 h 760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598" h="760">
                  <a:moveTo>
                    <a:pt x="598" y="378"/>
                  </a:moveTo>
                  <a:cubicBezTo>
                    <a:pt x="598" y="376"/>
                    <a:pt x="596" y="374"/>
                    <a:pt x="594" y="374"/>
                  </a:cubicBezTo>
                  <a:cubicBezTo>
                    <a:pt x="594" y="374"/>
                    <a:pt x="593" y="374"/>
                    <a:pt x="593" y="375"/>
                  </a:cubicBezTo>
                  <a:cubicBezTo>
                    <a:pt x="592" y="373"/>
                    <a:pt x="590" y="371"/>
                    <a:pt x="588" y="371"/>
                  </a:cubicBezTo>
                  <a:cubicBezTo>
                    <a:pt x="587" y="371"/>
                    <a:pt x="586" y="372"/>
                    <a:pt x="585" y="373"/>
                  </a:cubicBezTo>
                  <a:cubicBezTo>
                    <a:pt x="584" y="371"/>
                    <a:pt x="583" y="370"/>
                    <a:pt x="582" y="369"/>
                  </a:cubicBezTo>
                  <a:cubicBezTo>
                    <a:pt x="588" y="356"/>
                    <a:pt x="598" y="330"/>
                    <a:pt x="592" y="320"/>
                  </a:cubicBezTo>
                  <a:cubicBezTo>
                    <a:pt x="584" y="307"/>
                    <a:pt x="579" y="301"/>
                    <a:pt x="569" y="308"/>
                  </a:cubicBezTo>
                  <a:cubicBezTo>
                    <a:pt x="563" y="312"/>
                    <a:pt x="564" y="341"/>
                    <a:pt x="566" y="360"/>
                  </a:cubicBezTo>
                  <a:cubicBezTo>
                    <a:pt x="564" y="360"/>
                    <a:pt x="563" y="361"/>
                    <a:pt x="561" y="361"/>
                  </a:cubicBezTo>
                  <a:cubicBezTo>
                    <a:pt x="562" y="347"/>
                    <a:pt x="559" y="331"/>
                    <a:pt x="547" y="331"/>
                  </a:cubicBezTo>
                  <a:cubicBezTo>
                    <a:pt x="526" y="332"/>
                    <a:pt x="446" y="333"/>
                    <a:pt x="446" y="333"/>
                  </a:cubicBezTo>
                  <a:cubicBezTo>
                    <a:pt x="446" y="333"/>
                    <a:pt x="446" y="330"/>
                    <a:pt x="445" y="325"/>
                  </a:cubicBezTo>
                  <a:cubicBezTo>
                    <a:pt x="455" y="316"/>
                    <a:pt x="455" y="316"/>
                    <a:pt x="455" y="316"/>
                  </a:cubicBezTo>
                  <a:cubicBezTo>
                    <a:pt x="455" y="316"/>
                    <a:pt x="462" y="316"/>
                    <a:pt x="470" y="316"/>
                  </a:cubicBezTo>
                  <a:cubicBezTo>
                    <a:pt x="479" y="316"/>
                    <a:pt x="492" y="311"/>
                    <a:pt x="492" y="304"/>
                  </a:cubicBezTo>
                  <a:cubicBezTo>
                    <a:pt x="492" y="297"/>
                    <a:pt x="481" y="297"/>
                    <a:pt x="467" y="297"/>
                  </a:cubicBezTo>
                  <a:cubicBezTo>
                    <a:pt x="460" y="297"/>
                    <a:pt x="451" y="298"/>
                    <a:pt x="444" y="299"/>
                  </a:cubicBezTo>
                  <a:cubicBezTo>
                    <a:pt x="441" y="217"/>
                    <a:pt x="431" y="14"/>
                    <a:pt x="428" y="8"/>
                  </a:cubicBezTo>
                  <a:cubicBezTo>
                    <a:pt x="423" y="1"/>
                    <a:pt x="355" y="0"/>
                    <a:pt x="347" y="4"/>
                  </a:cubicBezTo>
                  <a:cubicBezTo>
                    <a:pt x="339" y="9"/>
                    <a:pt x="332" y="47"/>
                    <a:pt x="332" y="47"/>
                  </a:cubicBezTo>
                  <a:cubicBezTo>
                    <a:pt x="342" y="47"/>
                    <a:pt x="342" y="47"/>
                    <a:pt x="342" y="47"/>
                  </a:cubicBezTo>
                  <a:cubicBezTo>
                    <a:pt x="337" y="97"/>
                    <a:pt x="337" y="97"/>
                    <a:pt x="337" y="97"/>
                  </a:cubicBezTo>
                  <a:cubicBezTo>
                    <a:pt x="324" y="105"/>
                    <a:pt x="324" y="105"/>
                    <a:pt x="324" y="105"/>
                  </a:cubicBezTo>
                  <a:cubicBezTo>
                    <a:pt x="287" y="341"/>
                    <a:pt x="287" y="341"/>
                    <a:pt x="287" y="341"/>
                  </a:cubicBezTo>
                  <a:cubicBezTo>
                    <a:pt x="287" y="341"/>
                    <a:pt x="258" y="344"/>
                    <a:pt x="213" y="352"/>
                  </a:cubicBezTo>
                  <a:cubicBezTo>
                    <a:pt x="191" y="355"/>
                    <a:pt x="136" y="362"/>
                    <a:pt x="85" y="368"/>
                  </a:cubicBezTo>
                  <a:cubicBezTo>
                    <a:pt x="64" y="242"/>
                    <a:pt x="64" y="242"/>
                    <a:pt x="64" y="242"/>
                  </a:cubicBezTo>
                  <a:cubicBezTo>
                    <a:pt x="9" y="242"/>
                    <a:pt x="9" y="242"/>
                    <a:pt x="9" y="242"/>
                  </a:cubicBezTo>
                  <a:cubicBezTo>
                    <a:pt x="0" y="376"/>
                    <a:pt x="0" y="376"/>
                    <a:pt x="0" y="376"/>
                  </a:cubicBezTo>
                  <a:cubicBezTo>
                    <a:pt x="4" y="378"/>
                    <a:pt x="4" y="378"/>
                    <a:pt x="4" y="378"/>
                  </a:cubicBezTo>
                  <a:cubicBezTo>
                    <a:pt x="4" y="382"/>
                    <a:pt x="4" y="382"/>
                    <a:pt x="4" y="382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9" y="518"/>
                    <a:pt x="9" y="518"/>
                    <a:pt x="9" y="518"/>
                  </a:cubicBezTo>
                  <a:cubicBezTo>
                    <a:pt x="64" y="518"/>
                    <a:pt x="64" y="518"/>
                    <a:pt x="64" y="518"/>
                  </a:cubicBezTo>
                  <a:cubicBezTo>
                    <a:pt x="85" y="392"/>
                    <a:pt x="85" y="392"/>
                    <a:pt x="85" y="392"/>
                  </a:cubicBezTo>
                  <a:cubicBezTo>
                    <a:pt x="136" y="398"/>
                    <a:pt x="191" y="405"/>
                    <a:pt x="213" y="408"/>
                  </a:cubicBezTo>
                  <a:cubicBezTo>
                    <a:pt x="258" y="416"/>
                    <a:pt x="287" y="419"/>
                    <a:pt x="287" y="419"/>
                  </a:cubicBezTo>
                  <a:cubicBezTo>
                    <a:pt x="324" y="655"/>
                    <a:pt x="324" y="655"/>
                    <a:pt x="324" y="655"/>
                  </a:cubicBezTo>
                  <a:cubicBezTo>
                    <a:pt x="337" y="663"/>
                    <a:pt x="337" y="663"/>
                    <a:pt x="337" y="663"/>
                  </a:cubicBezTo>
                  <a:cubicBezTo>
                    <a:pt x="342" y="713"/>
                    <a:pt x="342" y="713"/>
                    <a:pt x="342" y="713"/>
                  </a:cubicBezTo>
                  <a:cubicBezTo>
                    <a:pt x="332" y="713"/>
                    <a:pt x="332" y="713"/>
                    <a:pt x="332" y="713"/>
                  </a:cubicBezTo>
                  <a:cubicBezTo>
                    <a:pt x="332" y="713"/>
                    <a:pt x="339" y="751"/>
                    <a:pt x="347" y="756"/>
                  </a:cubicBezTo>
                  <a:cubicBezTo>
                    <a:pt x="355" y="760"/>
                    <a:pt x="423" y="759"/>
                    <a:pt x="428" y="752"/>
                  </a:cubicBezTo>
                  <a:cubicBezTo>
                    <a:pt x="431" y="746"/>
                    <a:pt x="441" y="543"/>
                    <a:pt x="444" y="461"/>
                  </a:cubicBezTo>
                  <a:cubicBezTo>
                    <a:pt x="451" y="462"/>
                    <a:pt x="460" y="463"/>
                    <a:pt x="467" y="463"/>
                  </a:cubicBezTo>
                  <a:cubicBezTo>
                    <a:pt x="481" y="463"/>
                    <a:pt x="492" y="463"/>
                    <a:pt x="492" y="456"/>
                  </a:cubicBezTo>
                  <a:cubicBezTo>
                    <a:pt x="492" y="449"/>
                    <a:pt x="479" y="444"/>
                    <a:pt x="470" y="444"/>
                  </a:cubicBezTo>
                  <a:cubicBezTo>
                    <a:pt x="462" y="444"/>
                    <a:pt x="455" y="444"/>
                    <a:pt x="455" y="444"/>
                  </a:cubicBezTo>
                  <a:cubicBezTo>
                    <a:pt x="445" y="435"/>
                    <a:pt x="445" y="435"/>
                    <a:pt x="445" y="435"/>
                  </a:cubicBezTo>
                  <a:cubicBezTo>
                    <a:pt x="446" y="430"/>
                    <a:pt x="446" y="427"/>
                    <a:pt x="446" y="427"/>
                  </a:cubicBezTo>
                  <a:cubicBezTo>
                    <a:pt x="446" y="427"/>
                    <a:pt x="526" y="428"/>
                    <a:pt x="547" y="429"/>
                  </a:cubicBezTo>
                  <a:cubicBezTo>
                    <a:pt x="559" y="429"/>
                    <a:pt x="562" y="413"/>
                    <a:pt x="561" y="399"/>
                  </a:cubicBezTo>
                  <a:cubicBezTo>
                    <a:pt x="563" y="399"/>
                    <a:pt x="564" y="400"/>
                    <a:pt x="566" y="400"/>
                  </a:cubicBezTo>
                  <a:cubicBezTo>
                    <a:pt x="564" y="419"/>
                    <a:pt x="563" y="448"/>
                    <a:pt x="569" y="452"/>
                  </a:cubicBezTo>
                  <a:cubicBezTo>
                    <a:pt x="579" y="459"/>
                    <a:pt x="584" y="453"/>
                    <a:pt x="592" y="440"/>
                  </a:cubicBezTo>
                  <a:cubicBezTo>
                    <a:pt x="598" y="430"/>
                    <a:pt x="588" y="404"/>
                    <a:pt x="582" y="391"/>
                  </a:cubicBezTo>
                  <a:cubicBezTo>
                    <a:pt x="583" y="390"/>
                    <a:pt x="584" y="389"/>
                    <a:pt x="585" y="387"/>
                  </a:cubicBezTo>
                  <a:cubicBezTo>
                    <a:pt x="586" y="388"/>
                    <a:pt x="587" y="389"/>
                    <a:pt x="588" y="389"/>
                  </a:cubicBezTo>
                  <a:cubicBezTo>
                    <a:pt x="590" y="389"/>
                    <a:pt x="592" y="387"/>
                    <a:pt x="593" y="385"/>
                  </a:cubicBezTo>
                  <a:cubicBezTo>
                    <a:pt x="593" y="386"/>
                    <a:pt x="594" y="386"/>
                    <a:pt x="594" y="386"/>
                  </a:cubicBezTo>
                  <a:cubicBezTo>
                    <a:pt x="596" y="386"/>
                    <a:pt x="598" y="384"/>
                    <a:pt x="598" y="382"/>
                  </a:cubicBezTo>
                  <a:lnTo>
                    <a:pt x="598" y="37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" name="Freeform 28"/>
            <p:cNvSpPr/>
            <p:nvPr/>
          </p:nvSpPr>
          <p:spPr bwMode="auto">
            <a:xfrm>
              <a:off x="0" y="2914650"/>
              <a:ext cx="3759200" cy="1092200"/>
            </a:xfrm>
            <a:custGeom>
              <a:avLst/>
              <a:gdLst>
                <a:gd name="T0" fmla="*/ 3759039 w 4268"/>
                <a:gd name="T1" fmla="*/ 441256 h 1239"/>
                <a:gd name="T2" fmla="*/ 3752874 w 4268"/>
                <a:gd name="T3" fmla="*/ 435090 h 1239"/>
                <a:gd name="T4" fmla="*/ 3444611 w 4268"/>
                <a:gd name="T5" fmla="*/ 539019 h 1239"/>
                <a:gd name="T6" fmla="*/ 3059724 w 4268"/>
                <a:gd name="T7" fmla="*/ 0 h 1239"/>
                <a:gd name="T8" fmla="*/ 0 w 4268"/>
                <a:gd name="T9" fmla="*/ 0 h 1239"/>
                <a:gd name="T10" fmla="*/ 0 w 4268"/>
                <a:gd name="T11" fmla="*/ 1091249 h 1239"/>
                <a:gd name="T12" fmla="*/ 3059724 w 4268"/>
                <a:gd name="T13" fmla="*/ 1091249 h 1239"/>
                <a:gd name="T14" fmla="*/ 3444611 w 4268"/>
                <a:gd name="T15" fmla="*/ 552230 h 1239"/>
                <a:gd name="T16" fmla="*/ 3752874 w 4268"/>
                <a:gd name="T17" fmla="*/ 656159 h 1239"/>
                <a:gd name="T18" fmla="*/ 3759039 w 4268"/>
                <a:gd name="T19" fmla="*/ 649993 h 1239"/>
                <a:gd name="T20" fmla="*/ 3450777 w 4268"/>
                <a:gd name="T21" fmla="*/ 545184 h 1239"/>
                <a:gd name="T22" fmla="*/ 3759039 w 4268"/>
                <a:gd name="T23" fmla="*/ 441256 h 1239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4268" h="1239">
                  <a:moveTo>
                    <a:pt x="4268" y="501"/>
                  </a:moveTo>
                  <a:lnTo>
                    <a:pt x="4261" y="494"/>
                  </a:lnTo>
                  <a:lnTo>
                    <a:pt x="3911" y="612"/>
                  </a:lnTo>
                  <a:lnTo>
                    <a:pt x="3474" y="0"/>
                  </a:lnTo>
                  <a:lnTo>
                    <a:pt x="0" y="0"/>
                  </a:lnTo>
                  <a:lnTo>
                    <a:pt x="0" y="1239"/>
                  </a:lnTo>
                  <a:lnTo>
                    <a:pt x="3474" y="1239"/>
                  </a:lnTo>
                  <a:lnTo>
                    <a:pt x="3911" y="627"/>
                  </a:lnTo>
                  <a:lnTo>
                    <a:pt x="4261" y="745"/>
                  </a:lnTo>
                  <a:lnTo>
                    <a:pt x="4268" y="738"/>
                  </a:lnTo>
                  <a:lnTo>
                    <a:pt x="3918" y="619"/>
                  </a:lnTo>
                  <a:lnTo>
                    <a:pt x="4268" y="50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" name="Oval 29"/>
            <p:cNvSpPr>
              <a:spLocks noChangeArrowheads="1"/>
            </p:cNvSpPr>
            <p:nvPr/>
          </p:nvSpPr>
          <p:spPr bwMode="auto">
            <a:xfrm>
              <a:off x="4259263" y="3327400"/>
              <a:ext cx="268287" cy="2667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endParaRPr lang="zh-CN" altLang="en-US" sz="1100"/>
            </a:p>
          </p:txBody>
        </p:sp>
        <p:sp>
          <p:nvSpPr>
            <p:cNvPr id="22" name="Rectangle 30"/>
            <p:cNvSpPr>
              <a:spLocks noChangeArrowheads="1"/>
            </p:cNvSpPr>
            <p:nvPr/>
          </p:nvSpPr>
          <p:spPr bwMode="auto">
            <a:xfrm>
              <a:off x="4335463" y="3325813"/>
              <a:ext cx="119062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defTabSz="914400"/>
              <a:r>
                <a:rPr lang="zh-CN" altLang="zh-CN" dirty="0">
                  <a:solidFill>
                    <a:schemeClr val="accent2"/>
                  </a:solidFill>
                  <a:latin typeface="Myriad Pro" panose="020B0503030403020204" pitchFamily="34" charset="0"/>
                </a:rPr>
                <a:t>2</a:t>
              </a:r>
              <a:endParaRPr lang="zh-CN" altLang="zh-CN" sz="1100" dirty="0">
                <a:solidFill>
                  <a:schemeClr val="accent2"/>
                </a:solidFill>
              </a:endParaRPr>
            </a:p>
          </p:txBody>
        </p:sp>
        <p:sp>
          <p:nvSpPr>
            <p:cNvPr id="23" name="MH_SubTitle_4"/>
            <p:cNvSpPr>
              <a:spLocks noChangeArrowheads="1"/>
            </p:cNvSpPr>
            <p:nvPr/>
          </p:nvSpPr>
          <p:spPr bwMode="auto">
            <a:xfrm>
              <a:off x="0" y="2914333"/>
              <a:ext cx="3402965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8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8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8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8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8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8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8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8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8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sz="2400" b="1" dirty="0">
                  <a:latin typeface="儒兰体" panose="02010600010101010101" charset="-122"/>
                  <a:ea typeface="儒兰体" panose="02010600010101010101" charset="-122"/>
                  <a:sym typeface="+mn-ea"/>
                </a:rPr>
                <a:t>在这段时间内，吃肉要适当，多吃牛肉与鱼肉，要少吃猪肉。</a:t>
              </a:r>
              <a:endParaRPr lang="zh-CN" altLang="en-US" sz="2400" dirty="0"/>
            </a:p>
          </p:txBody>
        </p:sp>
      </p:grpSp>
      <p:grpSp>
        <p:nvGrpSpPr>
          <p:cNvPr id="24" name="组合 23"/>
          <p:cNvGrpSpPr/>
          <p:nvPr/>
        </p:nvGrpSpPr>
        <p:grpSpPr>
          <a:xfrm>
            <a:off x="0" y="4794885"/>
            <a:ext cx="6378575" cy="1584325"/>
            <a:chOff x="0" y="4429125"/>
            <a:chExt cx="6378575" cy="1584325"/>
          </a:xfrm>
        </p:grpSpPr>
        <p:sp>
          <p:nvSpPr>
            <p:cNvPr id="25" name="Rectangle 31"/>
            <p:cNvSpPr>
              <a:spLocks noChangeArrowheads="1"/>
            </p:cNvSpPr>
            <p:nvPr/>
          </p:nvSpPr>
          <p:spPr bwMode="auto">
            <a:xfrm>
              <a:off x="5100638" y="5221288"/>
              <a:ext cx="0" cy="0"/>
            </a:xfrm>
            <a:prstGeom prst="rect">
              <a:avLst/>
            </a:prstGeom>
            <a:solidFill>
              <a:srgbClr val="EA516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endParaRPr lang="zh-CN" altLang="en-US" sz="1100"/>
            </a:p>
          </p:txBody>
        </p:sp>
        <p:sp>
          <p:nvSpPr>
            <p:cNvPr id="26" name="Freeform 32"/>
            <p:cNvSpPr/>
            <p:nvPr/>
          </p:nvSpPr>
          <p:spPr bwMode="auto">
            <a:xfrm>
              <a:off x="5132388" y="4429125"/>
              <a:ext cx="1246187" cy="1584325"/>
            </a:xfrm>
            <a:custGeom>
              <a:avLst/>
              <a:gdLst>
                <a:gd name="T0" fmla="*/ 1245059 w 599"/>
                <a:gd name="T1" fmla="*/ 787627 h 760"/>
                <a:gd name="T2" fmla="*/ 1238813 w 599"/>
                <a:gd name="T3" fmla="*/ 781376 h 760"/>
                <a:gd name="T4" fmla="*/ 1234649 w 599"/>
                <a:gd name="T5" fmla="*/ 781376 h 760"/>
                <a:gd name="T6" fmla="*/ 1226321 w 599"/>
                <a:gd name="T7" fmla="*/ 775125 h 760"/>
                <a:gd name="T8" fmla="*/ 1217992 w 599"/>
                <a:gd name="T9" fmla="*/ 777208 h 760"/>
                <a:gd name="T10" fmla="*/ 1213828 w 599"/>
                <a:gd name="T11" fmla="*/ 770957 h 760"/>
                <a:gd name="T12" fmla="*/ 1234649 w 599"/>
                <a:gd name="T13" fmla="*/ 668858 h 760"/>
                <a:gd name="T14" fmla="*/ 1186762 w 599"/>
                <a:gd name="T15" fmla="*/ 641770 h 760"/>
                <a:gd name="T16" fmla="*/ 1180516 w 599"/>
                <a:gd name="T17" fmla="*/ 750121 h 760"/>
                <a:gd name="T18" fmla="*/ 1170106 w 599"/>
                <a:gd name="T19" fmla="*/ 754288 h 760"/>
                <a:gd name="T20" fmla="*/ 1138875 w 599"/>
                <a:gd name="T21" fmla="*/ 689694 h 760"/>
                <a:gd name="T22" fmla="*/ 928589 w 599"/>
                <a:gd name="T23" fmla="*/ 693862 h 760"/>
                <a:gd name="T24" fmla="*/ 928589 w 599"/>
                <a:gd name="T25" fmla="*/ 679276 h 760"/>
                <a:gd name="T26" fmla="*/ 947327 w 599"/>
                <a:gd name="T27" fmla="*/ 660523 h 760"/>
                <a:gd name="T28" fmla="*/ 980640 w 599"/>
                <a:gd name="T29" fmla="*/ 660523 h 760"/>
                <a:gd name="T30" fmla="*/ 1026445 w 599"/>
                <a:gd name="T31" fmla="*/ 635519 h 760"/>
                <a:gd name="T32" fmla="*/ 974394 w 599"/>
                <a:gd name="T33" fmla="*/ 618850 h 760"/>
                <a:gd name="T34" fmla="*/ 926507 w 599"/>
                <a:gd name="T35" fmla="*/ 623017 h 760"/>
                <a:gd name="T36" fmla="*/ 891112 w 599"/>
                <a:gd name="T37" fmla="*/ 16669 h 760"/>
                <a:gd name="T38" fmla="*/ 724549 w 599"/>
                <a:gd name="T39" fmla="*/ 10418 h 760"/>
                <a:gd name="T40" fmla="*/ 693319 w 599"/>
                <a:gd name="T41" fmla="*/ 100016 h 760"/>
                <a:gd name="T42" fmla="*/ 714139 w 599"/>
                <a:gd name="T43" fmla="*/ 100016 h 760"/>
                <a:gd name="T44" fmla="*/ 701647 w 599"/>
                <a:gd name="T45" fmla="*/ 202116 h 760"/>
                <a:gd name="T46" fmla="*/ 674580 w 599"/>
                <a:gd name="T47" fmla="*/ 220869 h 760"/>
                <a:gd name="T48" fmla="*/ 597545 w 599"/>
                <a:gd name="T49" fmla="*/ 712615 h 760"/>
                <a:gd name="T50" fmla="*/ 445556 w 599"/>
                <a:gd name="T51" fmla="*/ 733451 h 760"/>
                <a:gd name="T52" fmla="*/ 176973 w 599"/>
                <a:gd name="T53" fmla="*/ 768874 h 760"/>
                <a:gd name="T54" fmla="*/ 135332 w 599"/>
                <a:gd name="T55" fmla="*/ 504248 h 760"/>
                <a:gd name="T56" fmla="*/ 18738 w 599"/>
                <a:gd name="T57" fmla="*/ 504248 h 760"/>
                <a:gd name="T58" fmla="*/ 0 w 599"/>
                <a:gd name="T59" fmla="*/ 783459 h 760"/>
                <a:gd name="T60" fmla="*/ 10410 w 599"/>
                <a:gd name="T61" fmla="*/ 787627 h 760"/>
                <a:gd name="T62" fmla="*/ 10410 w 599"/>
                <a:gd name="T63" fmla="*/ 798045 h 760"/>
                <a:gd name="T64" fmla="*/ 0 w 599"/>
                <a:gd name="T65" fmla="*/ 800129 h 760"/>
                <a:gd name="T66" fmla="*/ 18738 w 599"/>
                <a:gd name="T67" fmla="*/ 1081424 h 760"/>
                <a:gd name="T68" fmla="*/ 135332 w 599"/>
                <a:gd name="T69" fmla="*/ 1081424 h 760"/>
                <a:gd name="T70" fmla="*/ 176973 w 599"/>
                <a:gd name="T71" fmla="*/ 816798 h 760"/>
                <a:gd name="T72" fmla="*/ 445556 w 599"/>
                <a:gd name="T73" fmla="*/ 852220 h 760"/>
                <a:gd name="T74" fmla="*/ 597545 w 599"/>
                <a:gd name="T75" fmla="*/ 873057 h 760"/>
                <a:gd name="T76" fmla="*/ 674580 w 599"/>
                <a:gd name="T77" fmla="*/ 1364803 h 760"/>
                <a:gd name="T78" fmla="*/ 701647 w 599"/>
                <a:gd name="T79" fmla="*/ 1383556 h 760"/>
                <a:gd name="T80" fmla="*/ 714139 w 599"/>
                <a:gd name="T81" fmla="*/ 1485656 h 760"/>
                <a:gd name="T82" fmla="*/ 693319 w 599"/>
                <a:gd name="T83" fmla="*/ 1485656 h 760"/>
                <a:gd name="T84" fmla="*/ 724549 w 599"/>
                <a:gd name="T85" fmla="*/ 1575253 h 760"/>
                <a:gd name="T86" fmla="*/ 891112 w 599"/>
                <a:gd name="T87" fmla="*/ 1566919 h 760"/>
                <a:gd name="T88" fmla="*/ 926507 w 599"/>
                <a:gd name="T89" fmla="*/ 962655 h 760"/>
                <a:gd name="T90" fmla="*/ 974394 w 599"/>
                <a:gd name="T91" fmla="*/ 966822 h 760"/>
                <a:gd name="T92" fmla="*/ 1026445 w 599"/>
                <a:gd name="T93" fmla="*/ 950153 h 760"/>
                <a:gd name="T94" fmla="*/ 980640 w 599"/>
                <a:gd name="T95" fmla="*/ 925149 h 760"/>
                <a:gd name="T96" fmla="*/ 947327 w 599"/>
                <a:gd name="T97" fmla="*/ 925149 h 760"/>
                <a:gd name="T98" fmla="*/ 928589 w 599"/>
                <a:gd name="T99" fmla="*/ 906396 h 760"/>
                <a:gd name="T100" fmla="*/ 928589 w 599"/>
                <a:gd name="T101" fmla="*/ 891810 h 760"/>
                <a:gd name="T102" fmla="*/ 1138875 w 599"/>
                <a:gd name="T103" fmla="*/ 893894 h 760"/>
                <a:gd name="T104" fmla="*/ 1170106 w 599"/>
                <a:gd name="T105" fmla="*/ 831384 h 760"/>
                <a:gd name="T106" fmla="*/ 1180516 w 599"/>
                <a:gd name="T107" fmla="*/ 833467 h 760"/>
                <a:gd name="T108" fmla="*/ 1186762 w 599"/>
                <a:gd name="T109" fmla="*/ 941818 h 760"/>
                <a:gd name="T110" fmla="*/ 1234649 w 599"/>
                <a:gd name="T111" fmla="*/ 916814 h 760"/>
                <a:gd name="T112" fmla="*/ 1213828 w 599"/>
                <a:gd name="T113" fmla="*/ 814714 h 760"/>
                <a:gd name="T114" fmla="*/ 1217992 w 599"/>
                <a:gd name="T115" fmla="*/ 808463 h 760"/>
                <a:gd name="T116" fmla="*/ 1226321 w 599"/>
                <a:gd name="T117" fmla="*/ 810547 h 760"/>
                <a:gd name="T118" fmla="*/ 1234649 w 599"/>
                <a:gd name="T119" fmla="*/ 804296 h 760"/>
                <a:gd name="T120" fmla="*/ 1238813 w 599"/>
                <a:gd name="T121" fmla="*/ 804296 h 760"/>
                <a:gd name="T122" fmla="*/ 1245059 w 599"/>
                <a:gd name="T123" fmla="*/ 798045 h 760"/>
                <a:gd name="T124" fmla="*/ 1245059 w 599"/>
                <a:gd name="T125" fmla="*/ 787627 h 760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0" t="0" r="r" b="b"/>
              <a:pathLst>
                <a:path w="599" h="760">
                  <a:moveTo>
                    <a:pt x="598" y="378"/>
                  </a:moveTo>
                  <a:cubicBezTo>
                    <a:pt x="598" y="376"/>
                    <a:pt x="597" y="375"/>
                    <a:pt x="595" y="375"/>
                  </a:cubicBezTo>
                  <a:cubicBezTo>
                    <a:pt x="594" y="375"/>
                    <a:pt x="594" y="375"/>
                    <a:pt x="593" y="375"/>
                  </a:cubicBezTo>
                  <a:cubicBezTo>
                    <a:pt x="593" y="373"/>
                    <a:pt x="591" y="372"/>
                    <a:pt x="589" y="372"/>
                  </a:cubicBezTo>
                  <a:cubicBezTo>
                    <a:pt x="587" y="372"/>
                    <a:pt x="586" y="372"/>
                    <a:pt x="585" y="373"/>
                  </a:cubicBezTo>
                  <a:cubicBezTo>
                    <a:pt x="585" y="372"/>
                    <a:pt x="584" y="370"/>
                    <a:pt x="583" y="370"/>
                  </a:cubicBezTo>
                  <a:cubicBezTo>
                    <a:pt x="588" y="356"/>
                    <a:pt x="599" y="330"/>
                    <a:pt x="593" y="321"/>
                  </a:cubicBezTo>
                  <a:cubicBezTo>
                    <a:pt x="584" y="308"/>
                    <a:pt x="580" y="302"/>
                    <a:pt x="570" y="308"/>
                  </a:cubicBezTo>
                  <a:cubicBezTo>
                    <a:pt x="563" y="313"/>
                    <a:pt x="565" y="342"/>
                    <a:pt x="567" y="360"/>
                  </a:cubicBezTo>
                  <a:cubicBezTo>
                    <a:pt x="565" y="361"/>
                    <a:pt x="563" y="361"/>
                    <a:pt x="562" y="362"/>
                  </a:cubicBezTo>
                  <a:cubicBezTo>
                    <a:pt x="562" y="348"/>
                    <a:pt x="560" y="331"/>
                    <a:pt x="547" y="331"/>
                  </a:cubicBezTo>
                  <a:cubicBezTo>
                    <a:pt x="526" y="332"/>
                    <a:pt x="446" y="333"/>
                    <a:pt x="446" y="333"/>
                  </a:cubicBezTo>
                  <a:cubicBezTo>
                    <a:pt x="446" y="333"/>
                    <a:pt x="446" y="330"/>
                    <a:pt x="446" y="326"/>
                  </a:cubicBezTo>
                  <a:cubicBezTo>
                    <a:pt x="455" y="317"/>
                    <a:pt x="455" y="317"/>
                    <a:pt x="455" y="317"/>
                  </a:cubicBezTo>
                  <a:cubicBezTo>
                    <a:pt x="455" y="317"/>
                    <a:pt x="463" y="317"/>
                    <a:pt x="471" y="317"/>
                  </a:cubicBezTo>
                  <a:cubicBezTo>
                    <a:pt x="479" y="317"/>
                    <a:pt x="493" y="312"/>
                    <a:pt x="493" y="305"/>
                  </a:cubicBezTo>
                  <a:cubicBezTo>
                    <a:pt x="493" y="297"/>
                    <a:pt x="481" y="297"/>
                    <a:pt x="468" y="297"/>
                  </a:cubicBezTo>
                  <a:cubicBezTo>
                    <a:pt x="461" y="297"/>
                    <a:pt x="452" y="298"/>
                    <a:pt x="445" y="299"/>
                  </a:cubicBezTo>
                  <a:cubicBezTo>
                    <a:pt x="441" y="217"/>
                    <a:pt x="432" y="14"/>
                    <a:pt x="428" y="8"/>
                  </a:cubicBezTo>
                  <a:cubicBezTo>
                    <a:pt x="424" y="1"/>
                    <a:pt x="356" y="0"/>
                    <a:pt x="348" y="5"/>
                  </a:cubicBezTo>
                  <a:cubicBezTo>
                    <a:pt x="340" y="9"/>
                    <a:pt x="333" y="48"/>
                    <a:pt x="333" y="48"/>
                  </a:cubicBezTo>
                  <a:cubicBezTo>
                    <a:pt x="343" y="48"/>
                    <a:pt x="343" y="48"/>
                    <a:pt x="343" y="48"/>
                  </a:cubicBezTo>
                  <a:cubicBezTo>
                    <a:pt x="337" y="97"/>
                    <a:pt x="337" y="97"/>
                    <a:pt x="337" y="97"/>
                  </a:cubicBezTo>
                  <a:cubicBezTo>
                    <a:pt x="324" y="106"/>
                    <a:pt x="324" y="106"/>
                    <a:pt x="324" y="106"/>
                  </a:cubicBezTo>
                  <a:cubicBezTo>
                    <a:pt x="287" y="342"/>
                    <a:pt x="287" y="342"/>
                    <a:pt x="287" y="342"/>
                  </a:cubicBezTo>
                  <a:cubicBezTo>
                    <a:pt x="287" y="342"/>
                    <a:pt x="259" y="344"/>
                    <a:pt x="214" y="352"/>
                  </a:cubicBezTo>
                  <a:cubicBezTo>
                    <a:pt x="192" y="356"/>
                    <a:pt x="136" y="363"/>
                    <a:pt x="85" y="369"/>
                  </a:cubicBezTo>
                  <a:cubicBezTo>
                    <a:pt x="65" y="242"/>
                    <a:pt x="65" y="242"/>
                    <a:pt x="65" y="242"/>
                  </a:cubicBezTo>
                  <a:cubicBezTo>
                    <a:pt x="9" y="242"/>
                    <a:pt x="9" y="242"/>
                    <a:pt x="9" y="242"/>
                  </a:cubicBezTo>
                  <a:cubicBezTo>
                    <a:pt x="0" y="376"/>
                    <a:pt x="0" y="376"/>
                    <a:pt x="0" y="376"/>
                  </a:cubicBezTo>
                  <a:cubicBezTo>
                    <a:pt x="5" y="378"/>
                    <a:pt x="5" y="378"/>
                    <a:pt x="5" y="378"/>
                  </a:cubicBezTo>
                  <a:cubicBezTo>
                    <a:pt x="5" y="383"/>
                    <a:pt x="5" y="383"/>
                    <a:pt x="5" y="383"/>
                  </a:cubicBezTo>
                  <a:cubicBezTo>
                    <a:pt x="0" y="384"/>
                    <a:pt x="0" y="384"/>
                    <a:pt x="0" y="384"/>
                  </a:cubicBezTo>
                  <a:cubicBezTo>
                    <a:pt x="9" y="519"/>
                    <a:pt x="9" y="519"/>
                    <a:pt x="9" y="519"/>
                  </a:cubicBezTo>
                  <a:cubicBezTo>
                    <a:pt x="65" y="519"/>
                    <a:pt x="65" y="519"/>
                    <a:pt x="65" y="519"/>
                  </a:cubicBezTo>
                  <a:cubicBezTo>
                    <a:pt x="85" y="392"/>
                    <a:pt x="85" y="392"/>
                    <a:pt x="85" y="392"/>
                  </a:cubicBezTo>
                  <a:cubicBezTo>
                    <a:pt x="136" y="398"/>
                    <a:pt x="192" y="405"/>
                    <a:pt x="214" y="409"/>
                  </a:cubicBezTo>
                  <a:cubicBezTo>
                    <a:pt x="259" y="416"/>
                    <a:pt x="287" y="419"/>
                    <a:pt x="287" y="419"/>
                  </a:cubicBezTo>
                  <a:cubicBezTo>
                    <a:pt x="324" y="655"/>
                    <a:pt x="324" y="655"/>
                    <a:pt x="324" y="655"/>
                  </a:cubicBezTo>
                  <a:cubicBezTo>
                    <a:pt x="337" y="664"/>
                    <a:pt x="337" y="664"/>
                    <a:pt x="337" y="664"/>
                  </a:cubicBezTo>
                  <a:cubicBezTo>
                    <a:pt x="343" y="713"/>
                    <a:pt x="343" y="713"/>
                    <a:pt x="343" y="713"/>
                  </a:cubicBezTo>
                  <a:cubicBezTo>
                    <a:pt x="333" y="713"/>
                    <a:pt x="333" y="713"/>
                    <a:pt x="333" y="713"/>
                  </a:cubicBezTo>
                  <a:cubicBezTo>
                    <a:pt x="333" y="713"/>
                    <a:pt x="340" y="752"/>
                    <a:pt x="348" y="756"/>
                  </a:cubicBezTo>
                  <a:cubicBezTo>
                    <a:pt x="356" y="760"/>
                    <a:pt x="424" y="760"/>
                    <a:pt x="428" y="752"/>
                  </a:cubicBezTo>
                  <a:cubicBezTo>
                    <a:pt x="432" y="747"/>
                    <a:pt x="441" y="544"/>
                    <a:pt x="445" y="462"/>
                  </a:cubicBezTo>
                  <a:cubicBezTo>
                    <a:pt x="452" y="463"/>
                    <a:pt x="461" y="464"/>
                    <a:pt x="468" y="464"/>
                  </a:cubicBezTo>
                  <a:cubicBezTo>
                    <a:pt x="481" y="464"/>
                    <a:pt x="493" y="463"/>
                    <a:pt x="493" y="456"/>
                  </a:cubicBezTo>
                  <a:cubicBezTo>
                    <a:pt x="493" y="449"/>
                    <a:pt x="479" y="444"/>
                    <a:pt x="471" y="444"/>
                  </a:cubicBezTo>
                  <a:cubicBezTo>
                    <a:pt x="463" y="444"/>
                    <a:pt x="455" y="444"/>
                    <a:pt x="455" y="444"/>
                  </a:cubicBezTo>
                  <a:cubicBezTo>
                    <a:pt x="446" y="435"/>
                    <a:pt x="446" y="435"/>
                    <a:pt x="446" y="435"/>
                  </a:cubicBezTo>
                  <a:cubicBezTo>
                    <a:pt x="446" y="430"/>
                    <a:pt x="446" y="428"/>
                    <a:pt x="446" y="428"/>
                  </a:cubicBezTo>
                  <a:cubicBezTo>
                    <a:pt x="446" y="428"/>
                    <a:pt x="526" y="429"/>
                    <a:pt x="547" y="429"/>
                  </a:cubicBezTo>
                  <a:cubicBezTo>
                    <a:pt x="560" y="430"/>
                    <a:pt x="562" y="413"/>
                    <a:pt x="562" y="399"/>
                  </a:cubicBezTo>
                  <a:cubicBezTo>
                    <a:pt x="563" y="400"/>
                    <a:pt x="565" y="400"/>
                    <a:pt x="567" y="400"/>
                  </a:cubicBezTo>
                  <a:cubicBezTo>
                    <a:pt x="565" y="419"/>
                    <a:pt x="563" y="448"/>
                    <a:pt x="570" y="452"/>
                  </a:cubicBezTo>
                  <a:cubicBezTo>
                    <a:pt x="580" y="459"/>
                    <a:pt x="584" y="453"/>
                    <a:pt x="593" y="440"/>
                  </a:cubicBezTo>
                  <a:cubicBezTo>
                    <a:pt x="599" y="431"/>
                    <a:pt x="589" y="404"/>
                    <a:pt x="583" y="391"/>
                  </a:cubicBezTo>
                  <a:cubicBezTo>
                    <a:pt x="584" y="390"/>
                    <a:pt x="585" y="389"/>
                    <a:pt x="585" y="388"/>
                  </a:cubicBezTo>
                  <a:cubicBezTo>
                    <a:pt x="586" y="388"/>
                    <a:pt x="587" y="389"/>
                    <a:pt x="589" y="389"/>
                  </a:cubicBezTo>
                  <a:cubicBezTo>
                    <a:pt x="591" y="389"/>
                    <a:pt x="593" y="388"/>
                    <a:pt x="593" y="386"/>
                  </a:cubicBezTo>
                  <a:cubicBezTo>
                    <a:pt x="594" y="386"/>
                    <a:pt x="594" y="386"/>
                    <a:pt x="595" y="386"/>
                  </a:cubicBezTo>
                  <a:cubicBezTo>
                    <a:pt x="597" y="386"/>
                    <a:pt x="598" y="385"/>
                    <a:pt x="598" y="383"/>
                  </a:cubicBezTo>
                  <a:lnTo>
                    <a:pt x="598" y="37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7" name="Freeform 33"/>
            <p:cNvSpPr/>
            <p:nvPr/>
          </p:nvSpPr>
          <p:spPr bwMode="auto">
            <a:xfrm>
              <a:off x="0" y="4675188"/>
              <a:ext cx="5157788" cy="1092200"/>
            </a:xfrm>
            <a:custGeom>
              <a:avLst/>
              <a:gdLst>
                <a:gd name="T0" fmla="*/ 5158550 w 5857"/>
                <a:gd name="T1" fmla="*/ 443898 h 1240"/>
                <a:gd name="T2" fmla="*/ 5155027 w 5857"/>
                <a:gd name="T3" fmla="*/ 435971 h 1240"/>
                <a:gd name="T4" fmla="*/ 4863499 w 5857"/>
                <a:gd name="T5" fmla="*/ 539899 h 1240"/>
                <a:gd name="T6" fmla="*/ 4496226 w 5857"/>
                <a:gd name="T7" fmla="*/ 0 h 1240"/>
                <a:gd name="T8" fmla="*/ 0 w 5857"/>
                <a:gd name="T9" fmla="*/ 0 h 1240"/>
                <a:gd name="T10" fmla="*/ 0 w 5857"/>
                <a:gd name="T11" fmla="*/ 1092129 h 1240"/>
                <a:gd name="T12" fmla="*/ 4496226 w 5857"/>
                <a:gd name="T13" fmla="*/ 1092129 h 1240"/>
                <a:gd name="T14" fmla="*/ 4863499 w 5857"/>
                <a:gd name="T15" fmla="*/ 553991 h 1240"/>
                <a:gd name="T16" fmla="*/ 5155027 w 5857"/>
                <a:gd name="T17" fmla="*/ 658800 h 1240"/>
                <a:gd name="T18" fmla="*/ 5158550 w 5857"/>
                <a:gd name="T19" fmla="*/ 649993 h 1240"/>
                <a:gd name="T20" fmla="*/ 4869664 w 5857"/>
                <a:gd name="T21" fmla="*/ 546065 h 1240"/>
                <a:gd name="T22" fmla="*/ 5158550 w 5857"/>
                <a:gd name="T23" fmla="*/ 443898 h 124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0" t="0" r="r" b="b"/>
              <a:pathLst>
                <a:path w="5857" h="1240">
                  <a:moveTo>
                    <a:pt x="5857" y="504"/>
                  </a:moveTo>
                  <a:lnTo>
                    <a:pt x="5853" y="495"/>
                  </a:lnTo>
                  <a:lnTo>
                    <a:pt x="5522" y="613"/>
                  </a:lnTo>
                  <a:lnTo>
                    <a:pt x="5105" y="0"/>
                  </a:lnTo>
                  <a:lnTo>
                    <a:pt x="0" y="0"/>
                  </a:lnTo>
                  <a:lnTo>
                    <a:pt x="0" y="1240"/>
                  </a:lnTo>
                  <a:lnTo>
                    <a:pt x="5105" y="1240"/>
                  </a:lnTo>
                  <a:lnTo>
                    <a:pt x="5522" y="629"/>
                  </a:lnTo>
                  <a:lnTo>
                    <a:pt x="5853" y="748"/>
                  </a:lnTo>
                  <a:lnTo>
                    <a:pt x="5857" y="738"/>
                  </a:lnTo>
                  <a:lnTo>
                    <a:pt x="5529" y="620"/>
                  </a:lnTo>
                  <a:lnTo>
                    <a:pt x="5857" y="50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8" name="Oval 34"/>
            <p:cNvSpPr>
              <a:spLocks noChangeArrowheads="1"/>
            </p:cNvSpPr>
            <p:nvPr/>
          </p:nvSpPr>
          <p:spPr bwMode="auto">
            <a:xfrm>
              <a:off x="5757863" y="5087938"/>
              <a:ext cx="269875" cy="268287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endParaRPr lang="zh-CN" altLang="en-US" sz="1100"/>
            </a:p>
          </p:txBody>
        </p:sp>
        <p:sp>
          <p:nvSpPr>
            <p:cNvPr id="29" name="Rectangle 35"/>
            <p:cNvSpPr>
              <a:spLocks noChangeArrowheads="1"/>
            </p:cNvSpPr>
            <p:nvPr/>
          </p:nvSpPr>
          <p:spPr bwMode="auto">
            <a:xfrm>
              <a:off x="5835650" y="5084763"/>
              <a:ext cx="119063" cy="2778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defTabSz="914400"/>
              <a:r>
                <a:rPr lang="zh-CN" altLang="zh-CN" dirty="0">
                  <a:solidFill>
                    <a:schemeClr val="accent1"/>
                  </a:solidFill>
                  <a:latin typeface="Myriad Pro" panose="020B0503030403020204" pitchFamily="34" charset="0"/>
                </a:rPr>
                <a:t>3</a:t>
              </a:r>
              <a:endParaRPr lang="zh-CN" altLang="zh-CN" sz="1100" dirty="0">
                <a:solidFill>
                  <a:schemeClr val="accent1"/>
                </a:solidFill>
              </a:endParaRPr>
            </a:p>
          </p:txBody>
        </p:sp>
        <p:sp>
          <p:nvSpPr>
            <p:cNvPr id="30" name="MH_SubTitle_4"/>
            <p:cNvSpPr>
              <a:spLocks noChangeArrowheads="1"/>
            </p:cNvSpPr>
            <p:nvPr/>
          </p:nvSpPr>
          <p:spPr bwMode="auto">
            <a:xfrm>
              <a:off x="171133" y="4771708"/>
              <a:ext cx="4346575" cy="584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8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8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8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8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8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8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8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8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8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eaLnBrk="1" hangingPunct="1"/>
              <a:r>
                <a:rPr lang="zh-CN" altLang="en-US" b="1" dirty="0">
                  <a:latin typeface="儒兰体" panose="02010600010101010101" charset="-122"/>
                  <a:ea typeface="儒兰体" panose="02010600010101010101" charset="-122"/>
                  <a:sym typeface="+mn-ea"/>
                </a:rPr>
                <a:t>最后要多吃新鲜水果与蔬菜，多吃绿叶菜。</a:t>
              </a:r>
              <a:endParaRPr lang="zh-CN" altLang="en-US"/>
            </a:p>
          </p:txBody>
        </p:sp>
      </p:grpSp>
      <p:sp>
        <p:nvSpPr>
          <p:cNvPr id="31" name="矩形 51"/>
          <p:cNvSpPr>
            <a:spLocks noChangeArrowheads="1"/>
          </p:cNvSpPr>
          <p:nvPr/>
        </p:nvSpPr>
        <p:spPr bwMode="auto">
          <a:xfrm>
            <a:off x="8263730" y="2067607"/>
            <a:ext cx="1956435" cy="534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8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defTabSz="914400" eaLnBrk="1" hangingPunct="1"/>
            <a:r>
              <a:rPr lang="zh-CN" altLang="en-US" sz="3200" b="1" dirty="0">
                <a:solidFill>
                  <a:srgbClr val="000000"/>
                </a:solidFill>
                <a:latin typeface="金玉体" panose="02010600010101010101" charset="-122"/>
                <a:ea typeface="金玉体" panose="02010600010101010101" charset="-122"/>
                <a:sym typeface="+mn-ea"/>
              </a:rPr>
              <a:t>女生建议</a:t>
            </a:r>
            <a:endParaRPr lang="zh-CN" altLang="en-US" sz="3200" b="1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2" name="矩形 52"/>
          <p:cNvSpPr>
            <a:spLocks noChangeArrowheads="1"/>
          </p:cNvSpPr>
          <p:nvPr/>
        </p:nvSpPr>
        <p:spPr bwMode="auto">
          <a:xfrm>
            <a:off x="7328375" y="2721657"/>
            <a:ext cx="3827463" cy="186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8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zh-CN" sz="3200" b="1" dirty="0">
                <a:solidFill>
                  <a:srgbClr val="000000"/>
                </a:solidFill>
                <a:latin typeface="儒兰体" panose="02010600010101010101" charset="-122"/>
                <a:ea typeface="儒兰体" panose="02010600010101010101" charset="-122"/>
                <a:sym typeface="+mn-ea"/>
              </a:rPr>
              <a:t>4</a:t>
            </a:r>
            <a:r>
              <a:rPr lang="zh-CN" altLang="en-US" sz="3200" b="1" dirty="0">
                <a:solidFill>
                  <a:srgbClr val="000000"/>
                </a:solidFill>
                <a:latin typeface="儒兰体" panose="02010600010101010101" charset="-122"/>
                <a:ea typeface="儒兰体" panose="02010600010101010101" charset="-122"/>
                <a:sym typeface="+mn-ea"/>
              </a:rPr>
              <a:t>至</a:t>
            </a:r>
            <a:r>
              <a:rPr lang="en-US" altLang="zh-CN" sz="3200" b="1" dirty="0">
                <a:solidFill>
                  <a:srgbClr val="000000"/>
                </a:solidFill>
                <a:latin typeface="儒兰体" panose="02010600010101010101" charset="-122"/>
                <a:ea typeface="儒兰体" panose="02010600010101010101" charset="-122"/>
                <a:sym typeface="+mn-ea"/>
              </a:rPr>
              <a:t>5</a:t>
            </a:r>
            <a:r>
              <a:rPr lang="zh-CN" altLang="en-US" sz="3200" b="1" dirty="0">
                <a:solidFill>
                  <a:srgbClr val="000000"/>
                </a:solidFill>
                <a:latin typeface="儒兰体" panose="02010600010101010101" charset="-122"/>
                <a:ea typeface="儒兰体" panose="02010600010101010101" charset="-122"/>
                <a:sym typeface="+mn-ea"/>
              </a:rPr>
              <a:t>年级的女生，在这段时间里，这是我推荐的食谱，希望大家接受。</a:t>
            </a:r>
            <a:endParaRPr lang="zh-CN" altLang="en-US" sz="3200" dirty="0">
              <a:solidFill>
                <a:srgbClr val="000000"/>
              </a:solidFill>
              <a:latin typeface="宋体" panose="02010600030101010101" pitchFamily="2" charset="-122"/>
            </a:endParaRPr>
          </a:p>
        </p:txBody>
      </p:sp>
      <p:cxnSp>
        <p:nvCxnSpPr>
          <p:cNvPr id="33" name="直接连接符 32"/>
          <p:cNvCxnSpPr/>
          <p:nvPr/>
        </p:nvCxnSpPr>
        <p:spPr>
          <a:xfrm>
            <a:off x="7436325" y="2599420"/>
            <a:ext cx="2525713" cy="0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31" grpId="0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任意多边形: 形状 51"/>
          <p:cNvSpPr/>
          <p:nvPr/>
        </p:nvSpPr>
        <p:spPr bwMode="auto">
          <a:xfrm flipV="1">
            <a:off x="9229568" y="-25400"/>
            <a:ext cx="2975409" cy="2236608"/>
          </a:xfrm>
          <a:custGeom>
            <a:avLst/>
            <a:gdLst>
              <a:gd name="connsiteX0" fmla="*/ 0 w 2975409"/>
              <a:gd name="connsiteY0" fmla="*/ 2236608 h 2236608"/>
              <a:gd name="connsiteX1" fmla="*/ 2975409 w 2975409"/>
              <a:gd name="connsiteY1" fmla="*/ 2236608 h 2236608"/>
              <a:gd name="connsiteX2" fmla="*/ 2975409 w 2975409"/>
              <a:gd name="connsiteY2" fmla="*/ 0 h 2236608"/>
              <a:gd name="connsiteX3" fmla="*/ 1010322 w 2975409"/>
              <a:gd name="connsiteY3" fmla="*/ 0 h 2236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75409" h="2236608">
                <a:moveTo>
                  <a:pt x="0" y="2236608"/>
                </a:moveTo>
                <a:lnTo>
                  <a:pt x="2975409" y="2236608"/>
                </a:lnTo>
                <a:lnTo>
                  <a:pt x="2975409" y="0"/>
                </a:lnTo>
                <a:lnTo>
                  <a:pt x="1010322" y="0"/>
                </a:lnTo>
                <a:close/>
              </a:path>
            </a:pathLst>
          </a:custGeom>
          <a:solidFill>
            <a:srgbClr val="389F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>
            <a:off x="1502331" y="2011945"/>
            <a:ext cx="2721980" cy="2721980"/>
          </a:xfrm>
          <a:prstGeom prst="ellipse">
            <a:avLst/>
          </a:prstGeom>
          <a:solidFill>
            <a:srgbClr val="389F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6617335" y="2957830"/>
            <a:ext cx="1934845" cy="829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4800" b="1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新蒂剪纸体" panose="03000600000000000000" charset="-122"/>
                <a:ea typeface="新蒂剪纸体" panose="03000600000000000000" charset="-122"/>
                <a:sym typeface="+mn-ea"/>
              </a:rPr>
              <a:t>总 结</a:t>
            </a:r>
            <a:endParaRPr lang="zh-CN" altLang="en-US" sz="4800" b="1" dirty="0">
              <a:ln>
                <a:solidFill>
                  <a:schemeClr val="bg1"/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新蒂剪纸体" panose="03000600000000000000" charset="-122"/>
              <a:ea typeface="新蒂剪纸体" panose="03000600000000000000" charset="-122"/>
              <a:sym typeface="+mn-ea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4483238" y="3885002"/>
            <a:ext cx="6203455" cy="0"/>
          </a:xfrm>
          <a:prstGeom prst="line">
            <a:avLst/>
          </a:prstGeom>
          <a:ln>
            <a:solidFill>
              <a:srgbClr val="389F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MH_Number_1"/>
          <p:cNvSpPr/>
          <p:nvPr>
            <p:custDataLst>
              <p:tags r:id="rId1"/>
            </p:custDataLst>
          </p:nvPr>
        </p:nvSpPr>
        <p:spPr>
          <a:xfrm>
            <a:off x="1767988" y="2265363"/>
            <a:ext cx="2168895" cy="2168895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sz="239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endParaRPr lang="en-US" sz="239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28600" y="228600"/>
            <a:ext cx="11750040" cy="637032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1" name="组合 10"/>
          <p:cNvGrpSpPr/>
          <p:nvPr/>
        </p:nvGrpSpPr>
        <p:grpSpPr>
          <a:xfrm>
            <a:off x="9522275" y="323065"/>
            <a:ext cx="2206916" cy="2560589"/>
            <a:chOff x="2496971" y="2967038"/>
            <a:chExt cx="2476500" cy="2873375"/>
          </a:xfrm>
        </p:grpSpPr>
        <p:sp>
          <p:nvSpPr>
            <p:cNvPr id="12" name="Freeform 31"/>
            <p:cNvSpPr/>
            <p:nvPr/>
          </p:nvSpPr>
          <p:spPr bwMode="auto">
            <a:xfrm>
              <a:off x="2496971" y="2967038"/>
              <a:ext cx="2476500" cy="2873375"/>
            </a:xfrm>
            <a:custGeom>
              <a:avLst/>
              <a:gdLst>
                <a:gd name="T0" fmla="*/ 1590 w 1596"/>
                <a:gd name="T1" fmla="*/ 1447 h 1851"/>
                <a:gd name="T2" fmla="*/ 1565 w 1596"/>
                <a:gd name="T3" fmla="*/ 1497 h 1851"/>
                <a:gd name="T4" fmla="*/ 533 w 1596"/>
                <a:gd name="T5" fmla="*/ 1844 h 1851"/>
                <a:gd name="T6" fmla="*/ 483 w 1596"/>
                <a:gd name="T7" fmla="*/ 1820 h 1851"/>
                <a:gd name="T8" fmla="*/ 7 w 1596"/>
                <a:gd name="T9" fmla="*/ 404 h 1851"/>
                <a:gd name="T10" fmla="*/ 31 w 1596"/>
                <a:gd name="T11" fmla="*/ 355 h 1851"/>
                <a:gd name="T12" fmla="*/ 1064 w 1596"/>
                <a:gd name="T13" fmla="*/ 7 h 1851"/>
                <a:gd name="T14" fmla="*/ 1113 w 1596"/>
                <a:gd name="T15" fmla="*/ 32 h 1851"/>
                <a:gd name="T16" fmla="*/ 1590 w 1596"/>
                <a:gd name="T17" fmla="*/ 1447 h 1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96" h="1851">
                  <a:moveTo>
                    <a:pt x="1590" y="1447"/>
                  </a:moveTo>
                  <a:cubicBezTo>
                    <a:pt x="1596" y="1468"/>
                    <a:pt x="1585" y="1490"/>
                    <a:pt x="1565" y="1497"/>
                  </a:cubicBezTo>
                  <a:cubicBezTo>
                    <a:pt x="533" y="1844"/>
                    <a:pt x="533" y="1844"/>
                    <a:pt x="533" y="1844"/>
                  </a:cubicBezTo>
                  <a:cubicBezTo>
                    <a:pt x="512" y="1851"/>
                    <a:pt x="490" y="1840"/>
                    <a:pt x="483" y="1820"/>
                  </a:cubicBezTo>
                  <a:cubicBezTo>
                    <a:pt x="7" y="404"/>
                    <a:pt x="7" y="404"/>
                    <a:pt x="7" y="404"/>
                  </a:cubicBezTo>
                  <a:cubicBezTo>
                    <a:pt x="0" y="384"/>
                    <a:pt x="11" y="362"/>
                    <a:pt x="31" y="355"/>
                  </a:cubicBezTo>
                  <a:cubicBezTo>
                    <a:pt x="1064" y="7"/>
                    <a:pt x="1064" y="7"/>
                    <a:pt x="1064" y="7"/>
                  </a:cubicBezTo>
                  <a:cubicBezTo>
                    <a:pt x="1084" y="0"/>
                    <a:pt x="1106" y="11"/>
                    <a:pt x="1113" y="32"/>
                  </a:cubicBezTo>
                  <a:lnTo>
                    <a:pt x="1590" y="1447"/>
                  </a:lnTo>
                  <a:close/>
                </a:path>
              </a:pathLst>
            </a:custGeom>
            <a:solidFill>
              <a:srgbClr val="D1A6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" name="Freeform 32"/>
            <p:cNvSpPr/>
            <p:nvPr/>
          </p:nvSpPr>
          <p:spPr bwMode="auto">
            <a:xfrm>
              <a:off x="2657309" y="3151188"/>
              <a:ext cx="2157413" cy="2503488"/>
            </a:xfrm>
            <a:custGeom>
              <a:avLst/>
              <a:gdLst>
                <a:gd name="T0" fmla="*/ 1359 w 1359"/>
                <a:gd name="T1" fmla="*/ 1264 h 1577"/>
                <a:gd name="T2" fmla="*/ 425 w 1359"/>
                <a:gd name="T3" fmla="*/ 1577 h 1577"/>
                <a:gd name="T4" fmla="*/ 0 w 1359"/>
                <a:gd name="T5" fmla="*/ 315 h 1577"/>
                <a:gd name="T6" fmla="*/ 934 w 1359"/>
                <a:gd name="T7" fmla="*/ 0 h 1577"/>
                <a:gd name="T8" fmla="*/ 1359 w 1359"/>
                <a:gd name="T9" fmla="*/ 1264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9" h="1577">
                  <a:moveTo>
                    <a:pt x="1359" y="1264"/>
                  </a:moveTo>
                  <a:lnTo>
                    <a:pt x="425" y="1577"/>
                  </a:lnTo>
                  <a:lnTo>
                    <a:pt x="0" y="315"/>
                  </a:lnTo>
                  <a:lnTo>
                    <a:pt x="934" y="0"/>
                  </a:lnTo>
                  <a:lnTo>
                    <a:pt x="1359" y="1264"/>
                  </a:lnTo>
                  <a:close/>
                </a:path>
              </a:pathLst>
            </a:custGeom>
            <a:solidFill>
              <a:srgbClr val="F7F4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33"/>
            <p:cNvSpPr>
              <a:spLocks noEditPoints="1"/>
            </p:cNvSpPr>
            <p:nvPr/>
          </p:nvSpPr>
          <p:spPr bwMode="auto">
            <a:xfrm>
              <a:off x="2820821" y="3027363"/>
              <a:ext cx="1074738" cy="627063"/>
            </a:xfrm>
            <a:custGeom>
              <a:avLst/>
              <a:gdLst>
                <a:gd name="T0" fmla="*/ 624 w 693"/>
                <a:gd name="T1" fmla="*/ 7 h 404"/>
                <a:gd name="T2" fmla="*/ 31 w 693"/>
                <a:gd name="T3" fmla="*/ 206 h 404"/>
                <a:gd name="T4" fmla="*/ 7 w 693"/>
                <a:gd name="T5" fmla="*/ 256 h 404"/>
                <a:gd name="T6" fmla="*/ 19 w 693"/>
                <a:gd name="T7" fmla="*/ 293 h 404"/>
                <a:gd name="T8" fmla="*/ 68 w 693"/>
                <a:gd name="T9" fmla="*/ 317 h 404"/>
                <a:gd name="T10" fmla="*/ 69 w 693"/>
                <a:gd name="T11" fmla="*/ 317 h 404"/>
                <a:gd name="T12" fmla="*/ 85 w 693"/>
                <a:gd name="T13" fmla="*/ 365 h 404"/>
                <a:gd name="T14" fmla="*/ 145 w 693"/>
                <a:gd name="T15" fmla="*/ 395 h 404"/>
                <a:gd name="T16" fmla="*/ 647 w 693"/>
                <a:gd name="T17" fmla="*/ 226 h 404"/>
                <a:gd name="T18" fmla="*/ 677 w 693"/>
                <a:gd name="T19" fmla="*/ 166 h 404"/>
                <a:gd name="T20" fmla="*/ 661 w 693"/>
                <a:gd name="T21" fmla="*/ 118 h 404"/>
                <a:gd name="T22" fmla="*/ 661 w 693"/>
                <a:gd name="T23" fmla="*/ 118 h 404"/>
                <a:gd name="T24" fmla="*/ 686 w 693"/>
                <a:gd name="T25" fmla="*/ 68 h 404"/>
                <a:gd name="T26" fmla="*/ 673 w 693"/>
                <a:gd name="T27" fmla="*/ 31 h 404"/>
                <a:gd name="T28" fmla="*/ 624 w 693"/>
                <a:gd name="T29" fmla="*/ 7 h 404"/>
                <a:gd name="T30" fmla="*/ 653 w 693"/>
                <a:gd name="T31" fmla="*/ 174 h 404"/>
                <a:gd name="T32" fmla="*/ 639 w 693"/>
                <a:gd name="T33" fmla="*/ 202 h 404"/>
                <a:gd name="T34" fmla="*/ 137 w 693"/>
                <a:gd name="T35" fmla="*/ 371 h 404"/>
                <a:gd name="T36" fmla="*/ 110 w 693"/>
                <a:gd name="T37" fmla="*/ 357 h 404"/>
                <a:gd name="T38" fmla="*/ 93 w 693"/>
                <a:gd name="T39" fmla="*/ 309 h 404"/>
                <a:gd name="T40" fmla="*/ 636 w 693"/>
                <a:gd name="T41" fmla="*/ 126 h 404"/>
                <a:gd name="T42" fmla="*/ 653 w 693"/>
                <a:gd name="T43" fmla="*/ 174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93" h="404">
                  <a:moveTo>
                    <a:pt x="624" y="7"/>
                  </a:moveTo>
                  <a:cubicBezTo>
                    <a:pt x="31" y="206"/>
                    <a:pt x="31" y="206"/>
                    <a:pt x="31" y="206"/>
                  </a:cubicBezTo>
                  <a:cubicBezTo>
                    <a:pt x="11" y="213"/>
                    <a:pt x="0" y="235"/>
                    <a:pt x="7" y="256"/>
                  </a:cubicBezTo>
                  <a:cubicBezTo>
                    <a:pt x="19" y="293"/>
                    <a:pt x="19" y="293"/>
                    <a:pt x="19" y="293"/>
                  </a:cubicBezTo>
                  <a:cubicBezTo>
                    <a:pt x="26" y="313"/>
                    <a:pt x="48" y="324"/>
                    <a:pt x="68" y="317"/>
                  </a:cubicBezTo>
                  <a:cubicBezTo>
                    <a:pt x="69" y="317"/>
                    <a:pt x="69" y="317"/>
                    <a:pt x="69" y="317"/>
                  </a:cubicBezTo>
                  <a:cubicBezTo>
                    <a:pt x="85" y="365"/>
                    <a:pt x="85" y="365"/>
                    <a:pt x="85" y="365"/>
                  </a:cubicBezTo>
                  <a:cubicBezTo>
                    <a:pt x="93" y="390"/>
                    <a:pt x="120" y="404"/>
                    <a:pt x="145" y="395"/>
                  </a:cubicBezTo>
                  <a:cubicBezTo>
                    <a:pt x="647" y="226"/>
                    <a:pt x="647" y="226"/>
                    <a:pt x="647" y="226"/>
                  </a:cubicBezTo>
                  <a:cubicBezTo>
                    <a:pt x="672" y="218"/>
                    <a:pt x="686" y="191"/>
                    <a:pt x="677" y="166"/>
                  </a:cubicBezTo>
                  <a:cubicBezTo>
                    <a:pt x="661" y="118"/>
                    <a:pt x="661" y="118"/>
                    <a:pt x="661" y="118"/>
                  </a:cubicBezTo>
                  <a:cubicBezTo>
                    <a:pt x="661" y="118"/>
                    <a:pt x="661" y="118"/>
                    <a:pt x="661" y="118"/>
                  </a:cubicBezTo>
                  <a:cubicBezTo>
                    <a:pt x="682" y="111"/>
                    <a:pt x="693" y="89"/>
                    <a:pt x="686" y="68"/>
                  </a:cubicBezTo>
                  <a:cubicBezTo>
                    <a:pt x="673" y="31"/>
                    <a:pt x="673" y="31"/>
                    <a:pt x="673" y="31"/>
                  </a:cubicBezTo>
                  <a:cubicBezTo>
                    <a:pt x="667" y="11"/>
                    <a:pt x="645" y="0"/>
                    <a:pt x="624" y="7"/>
                  </a:cubicBezTo>
                  <a:close/>
                  <a:moveTo>
                    <a:pt x="653" y="174"/>
                  </a:moveTo>
                  <a:cubicBezTo>
                    <a:pt x="656" y="186"/>
                    <a:pt x="650" y="198"/>
                    <a:pt x="639" y="202"/>
                  </a:cubicBezTo>
                  <a:cubicBezTo>
                    <a:pt x="137" y="371"/>
                    <a:pt x="137" y="371"/>
                    <a:pt x="137" y="371"/>
                  </a:cubicBezTo>
                  <a:cubicBezTo>
                    <a:pt x="126" y="374"/>
                    <a:pt x="113" y="368"/>
                    <a:pt x="110" y="357"/>
                  </a:cubicBezTo>
                  <a:cubicBezTo>
                    <a:pt x="93" y="309"/>
                    <a:pt x="93" y="309"/>
                    <a:pt x="93" y="309"/>
                  </a:cubicBezTo>
                  <a:cubicBezTo>
                    <a:pt x="636" y="126"/>
                    <a:pt x="636" y="126"/>
                    <a:pt x="636" y="126"/>
                  </a:cubicBezTo>
                  <a:lnTo>
                    <a:pt x="653" y="174"/>
                  </a:lnTo>
                  <a:close/>
                </a:path>
              </a:pathLst>
            </a:custGeom>
            <a:solidFill>
              <a:srgbClr val="595B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34"/>
            <p:cNvSpPr/>
            <p:nvPr/>
          </p:nvSpPr>
          <p:spPr bwMode="auto">
            <a:xfrm>
              <a:off x="3501859" y="3602038"/>
              <a:ext cx="811213" cy="811213"/>
            </a:xfrm>
            <a:custGeom>
              <a:avLst/>
              <a:gdLst>
                <a:gd name="T0" fmla="*/ 482 w 523"/>
                <a:gd name="T1" fmla="*/ 187 h 523"/>
                <a:gd name="T2" fmla="*/ 336 w 523"/>
                <a:gd name="T3" fmla="*/ 482 h 523"/>
                <a:gd name="T4" fmla="*/ 41 w 523"/>
                <a:gd name="T5" fmla="*/ 336 h 523"/>
                <a:gd name="T6" fmla="*/ 188 w 523"/>
                <a:gd name="T7" fmla="*/ 41 h 523"/>
                <a:gd name="T8" fmla="*/ 482 w 523"/>
                <a:gd name="T9" fmla="*/ 187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3" h="523">
                  <a:moveTo>
                    <a:pt x="482" y="187"/>
                  </a:moveTo>
                  <a:cubicBezTo>
                    <a:pt x="523" y="309"/>
                    <a:pt x="458" y="441"/>
                    <a:pt x="336" y="482"/>
                  </a:cubicBezTo>
                  <a:cubicBezTo>
                    <a:pt x="214" y="523"/>
                    <a:pt x="82" y="457"/>
                    <a:pt x="41" y="336"/>
                  </a:cubicBezTo>
                  <a:cubicBezTo>
                    <a:pt x="0" y="214"/>
                    <a:pt x="66" y="82"/>
                    <a:pt x="188" y="41"/>
                  </a:cubicBezTo>
                  <a:cubicBezTo>
                    <a:pt x="309" y="0"/>
                    <a:pt x="441" y="65"/>
                    <a:pt x="482" y="187"/>
                  </a:cubicBez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" name="Freeform 35"/>
            <p:cNvSpPr/>
            <p:nvPr/>
          </p:nvSpPr>
          <p:spPr bwMode="auto">
            <a:xfrm>
              <a:off x="3579646" y="4006851"/>
              <a:ext cx="328613" cy="361950"/>
            </a:xfrm>
            <a:custGeom>
              <a:avLst/>
              <a:gdLst>
                <a:gd name="T0" fmla="*/ 0 w 212"/>
                <a:gd name="T1" fmla="*/ 96 h 233"/>
                <a:gd name="T2" fmla="*/ 203 w 212"/>
                <a:gd name="T3" fmla="*/ 233 h 233"/>
                <a:gd name="T4" fmla="*/ 212 w 212"/>
                <a:gd name="T5" fmla="*/ 0 h 233"/>
                <a:gd name="T6" fmla="*/ 0 w 212"/>
                <a:gd name="T7" fmla="*/ 96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2" h="233">
                  <a:moveTo>
                    <a:pt x="0" y="96"/>
                  </a:moveTo>
                  <a:cubicBezTo>
                    <a:pt x="37" y="178"/>
                    <a:pt x="117" y="230"/>
                    <a:pt x="203" y="233"/>
                  </a:cubicBezTo>
                  <a:cubicBezTo>
                    <a:pt x="212" y="0"/>
                    <a:pt x="212" y="0"/>
                    <a:pt x="212" y="0"/>
                  </a:cubicBezTo>
                  <a:lnTo>
                    <a:pt x="0" y="96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36"/>
            <p:cNvSpPr/>
            <p:nvPr/>
          </p:nvSpPr>
          <p:spPr bwMode="auto">
            <a:xfrm>
              <a:off x="3509796" y="3689351"/>
              <a:ext cx="398463" cy="466725"/>
            </a:xfrm>
            <a:custGeom>
              <a:avLst/>
              <a:gdLst>
                <a:gd name="T0" fmla="*/ 148 w 257"/>
                <a:gd name="T1" fmla="*/ 0 h 301"/>
                <a:gd name="T2" fmla="*/ 36 w 257"/>
                <a:gd name="T3" fmla="*/ 280 h 301"/>
                <a:gd name="T4" fmla="*/ 45 w 257"/>
                <a:gd name="T5" fmla="*/ 301 h 301"/>
                <a:gd name="T6" fmla="*/ 257 w 257"/>
                <a:gd name="T7" fmla="*/ 205 h 301"/>
                <a:gd name="T8" fmla="*/ 148 w 257"/>
                <a:gd name="T9" fmla="*/ 0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7" h="301">
                  <a:moveTo>
                    <a:pt x="148" y="0"/>
                  </a:moveTo>
                  <a:cubicBezTo>
                    <a:pt x="49" y="52"/>
                    <a:pt x="0" y="170"/>
                    <a:pt x="36" y="280"/>
                  </a:cubicBezTo>
                  <a:cubicBezTo>
                    <a:pt x="39" y="287"/>
                    <a:pt x="42" y="294"/>
                    <a:pt x="45" y="301"/>
                  </a:cubicBezTo>
                  <a:cubicBezTo>
                    <a:pt x="257" y="205"/>
                    <a:pt x="257" y="205"/>
                    <a:pt x="257" y="205"/>
                  </a:cubicBezTo>
                  <a:lnTo>
                    <a:pt x="148" y="0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37"/>
            <p:cNvSpPr/>
            <p:nvPr/>
          </p:nvSpPr>
          <p:spPr bwMode="auto">
            <a:xfrm>
              <a:off x="2920834" y="3895726"/>
              <a:ext cx="501650" cy="190500"/>
            </a:xfrm>
            <a:custGeom>
              <a:avLst/>
              <a:gdLst>
                <a:gd name="T0" fmla="*/ 316 w 316"/>
                <a:gd name="T1" fmla="*/ 15 h 120"/>
                <a:gd name="T2" fmla="*/ 5 w 316"/>
                <a:gd name="T3" fmla="*/ 120 h 120"/>
                <a:gd name="T4" fmla="*/ 0 w 316"/>
                <a:gd name="T5" fmla="*/ 104 h 120"/>
                <a:gd name="T6" fmla="*/ 311 w 316"/>
                <a:gd name="T7" fmla="*/ 0 h 120"/>
                <a:gd name="T8" fmla="*/ 316 w 316"/>
                <a:gd name="T9" fmla="*/ 1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5"/>
                  </a:moveTo>
                  <a:lnTo>
                    <a:pt x="5" y="120"/>
                  </a:lnTo>
                  <a:lnTo>
                    <a:pt x="0" y="104"/>
                  </a:lnTo>
                  <a:lnTo>
                    <a:pt x="311" y="0"/>
                  </a:lnTo>
                  <a:lnTo>
                    <a:pt x="316" y="15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38"/>
            <p:cNvSpPr/>
            <p:nvPr/>
          </p:nvSpPr>
          <p:spPr bwMode="auto">
            <a:xfrm>
              <a:off x="2881146" y="3776663"/>
              <a:ext cx="509588" cy="219075"/>
            </a:xfrm>
            <a:custGeom>
              <a:avLst/>
              <a:gdLst>
                <a:gd name="T0" fmla="*/ 321 w 321"/>
                <a:gd name="T1" fmla="*/ 34 h 138"/>
                <a:gd name="T2" fmla="*/ 11 w 321"/>
                <a:gd name="T3" fmla="*/ 138 h 138"/>
                <a:gd name="T4" fmla="*/ 0 w 321"/>
                <a:gd name="T5" fmla="*/ 105 h 138"/>
                <a:gd name="T6" fmla="*/ 311 w 321"/>
                <a:gd name="T7" fmla="*/ 0 h 138"/>
                <a:gd name="T8" fmla="*/ 321 w 321"/>
                <a:gd name="T9" fmla="*/ 3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1" h="138">
                  <a:moveTo>
                    <a:pt x="321" y="34"/>
                  </a:moveTo>
                  <a:lnTo>
                    <a:pt x="11" y="138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21" y="34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0" name="Freeform 39"/>
            <p:cNvSpPr/>
            <p:nvPr/>
          </p:nvSpPr>
          <p:spPr bwMode="auto">
            <a:xfrm>
              <a:off x="2941471" y="3956051"/>
              <a:ext cx="501650" cy="190500"/>
            </a:xfrm>
            <a:custGeom>
              <a:avLst/>
              <a:gdLst>
                <a:gd name="T0" fmla="*/ 316 w 316"/>
                <a:gd name="T1" fmla="*/ 16 h 120"/>
                <a:gd name="T2" fmla="*/ 5 w 316"/>
                <a:gd name="T3" fmla="*/ 120 h 120"/>
                <a:gd name="T4" fmla="*/ 0 w 316"/>
                <a:gd name="T5" fmla="*/ 105 h 120"/>
                <a:gd name="T6" fmla="*/ 311 w 316"/>
                <a:gd name="T7" fmla="*/ 0 h 120"/>
                <a:gd name="T8" fmla="*/ 316 w 316"/>
                <a:gd name="T9" fmla="*/ 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6"/>
                  </a:moveTo>
                  <a:lnTo>
                    <a:pt x="5" y="120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1" name="Freeform 40"/>
            <p:cNvSpPr/>
            <p:nvPr/>
          </p:nvSpPr>
          <p:spPr bwMode="auto">
            <a:xfrm>
              <a:off x="2960521" y="4016376"/>
              <a:ext cx="501650" cy="190500"/>
            </a:xfrm>
            <a:custGeom>
              <a:avLst/>
              <a:gdLst>
                <a:gd name="T0" fmla="*/ 316 w 316"/>
                <a:gd name="T1" fmla="*/ 16 h 120"/>
                <a:gd name="T2" fmla="*/ 5 w 316"/>
                <a:gd name="T3" fmla="*/ 120 h 120"/>
                <a:gd name="T4" fmla="*/ 0 w 316"/>
                <a:gd name="T5" fmla="*/ 105 h 120"/>
                <a:gd name="T6" fmla="*/ 311 w 316"/>
                <a:gd name="T7" fmla="*/ 0 h 120"/>
                <a:gd name="T8" fmla="*/ 316 w 316"/>
                <a:gd name="T9" fmla="*/ 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6"/>
                  </a:moveTo>
                  <a:lnTo>
                    <a:pt x="5" y="120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Freeform 41"/>
            <p:cNvSpPr/>
            <p:nvPr/>
          </p:nvSpPr>
          <p:spPr bwMode="auto">
            <a:xfrm>
              <a:off x="2981159" y="4076701"/>
              <a:ext cx="501650" cy="190500"/>
            </a:xfrm>
            <a:custGeom>
              <a:avLst/>
              <a:gdLst>
                <a:gd name="T0" fmla="*/ 316 w 316"/>
                <a:gd name="T1" fmla="*/ 16 h 120"/>
                <a:gd name="T2" fmla="*/ 5 w 316"/>
                <a:gd name="T3" fmla="*/ 120 h 120"/>
                <a:gd name="T4" fmla="*/ 0 w 316"/>
                <a:gd name="T5" fmla="*/ 105 h 120"/>
                <a:gd name="T6" fmla="*/ 311 w 316"/>
                <a:gd name="T7" fmla="*/ 0 h 120"/>
                <a:gd name="T8" fmla="*/ 316 w 316"/>
                <a:gd name="T9" fmla="*/ 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6"/>
                  </a:moveTo>
                  <a:lnTo>
                    <a:pt x="5" y="120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3" name="Freeform 42"/>
            <p:cNvSpPr/>
            <p:nvPr/>
          </p:nvSpPr>
          <p:spPr bwMode="auto">
            <a:xfrm>
              <a:off x="3001796" y="4137026"/>
              <a:ext cx="501650" cy="192088"/>
            </a:xfrm>
            <a:custGeom>
              <a:avLst/>
              <a:gdLst>
                <a:gd name="T0" fmla="*/ 316 w 316"/>
                <a:gd name="T1" fmla="*/ 16 h 121"/>
                <a:gd name="T2" fmla="*/ 6 w 316"/>
                <a:gd name="T3" fmla="*/ 121 h 121"/>
                <a:gd name="T4" fmla="*/ 0 w 316"/>
                <a:gd name="T5" fmla="*/ 105 h 121"/>
                <a:gd name="T6" fmla="*/ 311 w 316"/>
                <a:gd name="T7" fmla="*/ 0 h 121"/>
                <a:gd name="T8" fmla="*/ 316 w 316"/>
                <a:gd name="T9" fmla="*/ 16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1">
                  <a:moveTo>
                    <a:pt x="316" y="16"/>
                  </a:moveTo>
                  <a:lnTo>
                    <a:pt x="6" y="121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43"/>
            <p:cNvSpPr/>
            <p:nvPr/>
          </p:nvSpPr>
          <p:spPr bwMode="auto">
            <a:xfrm>
              <a:off x="3022434" y="4197351"/>
              <a:ext cx="501650" cy="192088"/>
            </a:xfrm>
            <a:custGeom>
              <a:avLst/>
              <a:gdLst>
                <a:gd name="T0" fmla="*/ 316 w 316"/>
                <a:gd name="T1" fmla="*/ 16 h 121"/>
                <a:gd name="T2" fmla="*/ 5 w 316"/>
                <a:gd name="T3" fmla="*/ 121 h 121"/>
                <a:gd name="T4" fmla="*/ 0 w 316"/>
                <a:gd name="T5" fmla="*/ 105 h 121"/>
                <a:gd name="T6" fmla="*/ 311 w 316"/>
                <a:gd name="T7" fmla="*/ 0 h 121"/>
                <a:gd name="T8" fmla="*/ 316 w 316"/>
                <a:gd name="T9" fmla="*/ 16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1">
                  <a:moveTo>
                    <a:pt x="316" y="16"/>
                  </a:moveTo>
                  <a:lnTo>
                    <a:pt x="5" y="121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44"/>
            <p:cNvSpPr/>
            <p:nvPr/>
          </p:nvSpPr>
          <p:spPr bwMode="auto">
            <a:xfrm>
              <a:off x="3041484" y="4259263"/>
              <a:ext cx="503238" cy="190500"/>
            </a:xfrm>
            <a:custGeom>
              <a:avLst/>
              <a:gdLst>
                <a:gd name="T0" fmla="*/ 317 w 317"/>
                <a:gd name="T1" fmla="*/ 15 h 120"/>
                <a:gd name="T2" fmla="*/ 6 w 317"/>
                <a:gd name="T3" fmla="*/ 120 h 120"/>
                <a:gd name="T4" fmla="*/ 0 w 317"/>
                <a:gd name="T5" fmla="*/ 104 h 120"/>
                <a:gd name="T6" fmla="*/ 311 w 317"/>
                <a:gd name="T7" fmla="*/ 0 h 120"/>
                <a:gd name="T8" fmla="*/ 317 w 317"/>
                <a:gd name="T9" fmla="*/ 1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7" h="120">
                  <a:moveTo>
                    <a:pt x="317" y="15"/>
                  </a:moveTo>
                  <a:lnTo>
                    <a:pt x="6" y="120"/>
                  </a:lnTo>
                  <a:lnTo>
                    <a:pt x="0" y="104"/>
                  </a:lnTo>
                  <a:lnTo>
                    <a:pt x="311" y="0"/>
                  </a:lnTo>
                  <a:lnTo>
                    <a:pt x="317" y="15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45"/>
            <p:cNvSpPr/>
            <p:nvPr/>
          </p:nvSpPr>
          <p:spPr bwMode="auto">
            <a:xfrm>
              <a:off x="3063709" y="4319588"/>
              <a:ext cx="501650" cy="190500"/>
            </a:xfrm>
            <a:custGeom>
              <a:avLst/>
              <a:gdLst>
                <a:gd name="T0" fmla="*/ 316 w 316"/>
                <a:gd name="T1" fmla="*/ 15 h 120"/>
                <a:gd name="T2" fmla="*/ 5 w 316"/>
                <a:gd name="T3" fmla="*/ 120 h 120"/>
                <a:gd name="T4" fmla="*/ 0 w 316"/>
                <a:gd name="T5" fmla="*/ 104 h 120"/>
                <a:gd name="T6" fmla="*/ 311 w 316"/>
                <a:gd name="T7" fmla="*/ 0 h 120"/>
                <a:gd name="T8" fmla="*/ 316 w 316"/>
                <a:gd name="T9" fmla="*/ 1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5"/>
                  </a:moveTo>
                  <a:lnTo>
                    <a:pt x="5" y="120"/>
                  </a:lnTo>
                  <a:lnTo>
                    <a:pt x="0" y="104"/>
                  </a:lnTo>
                  <a:lnTo>
                    <a:pt x="311" y="0"/>
                  </a:lnTo>
                  <a:lnTo>
                    <a:pt x="316" y="15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46"/>
            <p:cNvSpPr/>
            <p:nvPr/>
          </p:nvSpPr>
          <p:spPr bwMode="auto">
            <a:xfrm>
              <a:off x="3084346" y="4379913"/>
              <a:ext cx="500063" cy="190500"/>
            </a:xfrm>
            <a:custGeom>
              <a:avLst/>
              <a:gdLst>
                <a:gd name="T0" fmla="*/ 315 w 315"/>
                <a:gd name="T1" fmla="*/ 15 h 120"/>
                <a:gd name="T2" fmla="*/ 5 w 315"/>
                <a:gd name="T3" fmla="*/ 120 h 120"/>
                <a:gd name="T4" fmla="*/ 0 w 315"/>
                <a:gd name="T5" fmla="*/ 104 h 120"/>
                <a:gd name="T6" fmla="*/ 311 w 315"/>
                <a:gd name="T7" fmla="*/ 0 h 120"/>
                <a:gd name="T8" fmla="*/ 315 w 315"/>
                <a:gd name="T9" fmla="*/ 1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5" h="120">
                  <a:moveTo>
                    <a:pt x="315" y="15"/>
                  </a:moveTo>
                  <a:lnTo>
                    <a:pt x="5" y="120"/>
                  </a:lnTo>
                  <a:lnTo>
                    <a:pt x="0" y="104"/>
                  </a:lnTo>
                  <a:lnTo>
                    <a:pt x="311" y="0"/>
                  </a:lnTo>
                  <a:lnTo>
                    <a:pt x="315" y="15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47"/>
            <p:cNvSpPr/>
            <p:nvPr/>
          </p:nvSpPr>
          <p:spPr bwMode="auto">
            <a:xfrm>
              <a:off x="3103396" y="4440238"/>
              <a:ext cx="501650" cy="190500"/>
            </a:xfrm>
            <a:custGeom>
              <a:avLst/>
              <a:gdLst>
                <a:gd name="T0" fmla="*/ 316 w 316"/>
                <a:gd name="T1" fmla="*/ 16 h 120"/>
                <a:gd name="T2" fmla="*/ 5 w 316"/>
                <a:gd name="T3" fmla="*/ 120 h 120"/>
                <a:gd name="T4" fmla="*/ 0 w 316"/>
                <a:gd name="T5" fmla="*/ 105 h 120"/>
                <a:gd name="T6" fmla="*/ 311 w 316"/>
                <a:gd name="T7" fmla="*/ 0 h 120"/>
                <a:gd name="T8" fmla="*/ 316 w 316"/>
                <a:gd name="T9" fmla="*/ 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6"/>
                  </a:moveTo>
                  <a:lnTo>
                    <a:pt x="5" y="120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Freeform 48"/>
            <p:cNvSpPr/>
            <p:nvPr/>
          </p:nvSpPr>
          <p:spPr bwMode="auto">
            <a:xfrm>
              <a:off x="3555834" y="3579813"/>
              <a:ext cx="98425" cy="47625"/>
            </a:xfrm>
            <a:custGeom>
              <a:avLst/>
              <a:gdLst>
                <a:gd name="T0" fmla="*/ 62 w 62"/>
                <a:gd name="T1" fmla="*/ 10 h 30"/>
                <a:gd name="T2" fmla="*/ 3 w 62"/>
                <a:gd name="T3" fmla="*/ 30 h 30"/>
                <a:gd name="T4" fmla="*/ 0 w 62"/>
                <a:gd name="T5" fmla="*/ 20 h 30"/>
                <a:gd name="T6" fmla="*/ 59 w 62"/>
                <a:gd name="T7" fmla="*/ 0 h 30"/>
                <a:gd name="T8" fmla="*/ 62 w 62"/>
                <a:gd name="T9" fmla="*/ 1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30">
                  <a:moveTo>
                    <a:pt x="62" y="10"/>
                  </a:moveTo>
                  <a:lnTo>
                    <a:pt x="3" y="30"/>
                  </a:lnTo>
                  <a:lnTo>
                    <a:pt x="0" y="20"/>
                  </a:lnTo>
                  <a:lnTo>
                    <a:pt x="59" y="0"/>
                  </a:lnTo>
                  <a:lnTo>
                    <a:pt x="62" y="10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49"/>
            <p:cNvSpPr/>
            <p:nvPr/>
          </p:nvSpPr>
          <p:spPr bwMode="auto">
            <a:xfrm>
              <a:off x="3505034" y="3600451"/>
              <a:ext cx="42863" cy="42863"/>
            </a:xfrm>
            <a:custGeom>
              <a:avLst/>
              <a:gdLst>
                <a:gd name="T0" fmla="*/ 27 w 27"/>
                <a:gd name="T1" fmla="*/ 21 h 27"/>
                <a:gd name="T2" fmla="*/ 7 w 27"/>
                <a:gd name="T3" fmla="*/ 27 h 27"/>
                <a:gd name="T4" fmla="*/ 0 w 27"/>
                <a:gd name="T5" fmla="*/ 7 h 27"/>
                <a:gd name="T6" fmla="*/ 20 w 27"/>
                <a:gd name="T7" fmla="*/ 0 h 27"/>
                <a:gd name="T8" fmla="*/ 27 w 27"/>
                <a:gd name="T9" fmla="*/ 2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7">
                  <a:moveTo>
                    <a:pt x="27" y="21"/>
                  </a:moveTo>
                  <a:lnTo>
                    <a:pt x="7" y="27"/>
                  </a:lnTo>
                  <a:lnTo>
                    <a:pt x="0" y="7"/>
                  </a:lnTo>
                  <a:lnTo>
                    <a:pt x="20" y="0"/>
                  </a:lnTo>
                  <a:lnTo>
                    <a:pt x="27" y="21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50"/>
            <p:cNvSpPr/>
            <p:nvPr/>
          </p:nvSpPr>
          <p:spPr bwMode="auto">
            <a:xfrm>
              <a:off x="3727284" y="3522663"/>
              <a:ext cx="98425" cy="44450"/>
            </a:xfrm>
            <a:custGeom>
              <a:avLst/>
              <a:gdLst>
                <a:gd name="T0" fmla="*/ 62 w 62"/>
                <a:gd name="T1" fmla="*/ 9 h 28"/>
                <a:gd name="T2" fmla="*/ 3 w 62"/>
                <a:gd name="T3" fmla="*/ 28 h 28"/>
                <a:gd name="T4" fmla="*/ 0 w 62"/>
                <a:gd name="T5" fmla="*/ 20 h 28"/>
                <a:gd name="T6" fmla="*/ 59 w 62"/>
                <a:gd name="T7" fmla="*/ 0 h 28"/>
                <a:gd name="T8" fmla="*/ 62 w 62"/>
                <a:gd name="T9" fmla="*/ 9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28">
                  <a:moveTo>
                    <a:pt x="62" y="9"/>
                  </a:moveTo>
                  <a:lnTo>
                    <a:pt x="3" y="28"/>
                  </a:lnTo>
                  <a:lnTo>
                    <a:pt x="0" y="20"/>
                  </a:lnTo>
                  <a:lnTo>
                    <a:pt x="59" y="0"/>
                  </a:lnTo>
                  <a:lnTo>
                    <a:pt x="62" y="9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51"/>
            <p:cNvSpPr/>
            <p:nvPr/>
          </p:nvSpPr>
          <p:spPr bwMode="auto">
            <a:xfrm>
              <a:off x="3678071" y="3541713"/>
              <a:ext cx="44450" cy="42863"/>
            </a:xfrm>
            <a:custGeom>
              <a:avLst/>
              <a:gdLst>
                <a:gd name="T0" fmla="*/ 28 w 28"/>
                <a:gd name="T1" fmla="*/ 20 h 27"/>
                <a:gd name="T2" fmla="*/ 7 w 28"/>
                <a:gd name="T3" fmla="*/ 27 h 27"/>
                <a:gd name="T4" fmla="*/ 0 w 28"/>
                <a:gd name="T5" fmla="*/ 7 h 27"/>
                <a:gd name="T6" fmla="*/ 21 w 28"/>
                <a:gd name="T7" fmla="*/ 0 h 27"/>
                <a:gd name="T8" fmla="*/ 28 w 28"/>
                <a:gd name="T9" fmla="*/ 2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27">
                  <a:moveTo>
                    <a:pt x="28" y="20"/>
                  </a:moveTo>
                  <a:lnTo>
                    <a:pt x="7" y="27"/>
                  </a:lnTo>
                  <a:lnTo>
                    <a:pt x="0" y="7"/>
                  </a:lnTo>
                  <a:lnTo>
                    <a:pt x="21" y="0"/>
                  </a:lnTo>
                  <a:lnTo>
                    <a:pt x="28" y="20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Freeform 52"/>
            <p:cNvSpPr/>
            <p:nvPr/>
          </p:nvSpPr>
          <p:spPr bwMode="auto">
            <a:xfrm>
              <a:off x="3900321" y="3463926"/>
              <a:ext cx="100013" cy="46038"/>
            </a:xfrm>
            <a:custGeom>
              <a:avLst/>
              <a:gdLst>
                <a:gd name="T0" fmla="*/ 63 w 63"/>
                <a:gd name="T1" fmla="*/ 10 h 29"/>
                <a:gd name="T2" fmla="*/ 3 w 63"/>
                <a:gd name="T3" fmla="*/ 29 h 29"/>
                <a:gd name="T4" fmla="*/ 0 w 63"/>
                <a:gd name="T5" fmla="*/ 20 h 29"/>
                <a:gd name="T6" fmla="*/ 60 w 63"/>
                <a:gd name="T7" fmla="*/ 0 h 29"/>
                <a:gd name="T8" fmla="*/ 63 w 63"/>
                <a:gd name="T9" fmla="*/ 1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29">
                  <a:moveTo>
                    <a:pt x="63" y="10"/>
                  </a:moveTo>
                  <a:lnTo>
                    <a:pt x="3" y="29"/>
                  </a:lnTo>
                  <a:lnTo>
                    <a:pt x="0" y="20"/>
                  </a:lnTo>
                  <a:lnTo>
                    <a:pt x="60" y="0"/>
                  </a:lnTo>
                  <a:lnTo>
                    <a:pt x="63" y="10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53"/>
            <p:cNvSpPr/>
            <p:nvPr/>
          </p:nvSpPr>
          <p:spPr bwMode="auto">
            <a:xfrm>
              <a:off x="3851109" y="3484563"/>
              <a:ext cx="42863" cy="42863"/>
            </a:xfrm>
            <a:custGeom>
              <a:avLst/>
              <a:gdLst>
                <a:gd name="T0" fmla="*/ 27 w 27"/>
                <a:gd name="T1" fmla="*/ 20 h 27"/>
                <a:gd name="T2" fmla="*/ 7 w 27"/>
                <a:gd name="T3" fmla="*/ 27 h 27"/>
                <a:gd name="T4" fmla="*/ 0 w 27"/>
                <a:gd name="T5" fmla="*/ 7 h 27"/>
                <a:gd name="T6" fmla="*/ 20 w 27"/>
                <a:gd name="T7" fmla="*/ 0 h 27"/>
                <a:gd name="T8" fmla="*/ 27 w 27"/>
                <a:gd name="T9" fmla="*/ 2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7">
                  <a:moveTo>
                    <a:pt x="27" y="20"/>
                  </a:moveTo>
                  <a:lnTo>
                    <a:pt x="7" y="27"/>
                  </a:lnTo>
                  <a:lnTo>
                    <a:pt x="0" y="7"/>
                  </a:lnTo>
                  <a:lnTo>
                    <a:pt x="20" y="0"/>
                  </a:lnTo>
                  <a:lnTo>
                    <a:pt x="27" y="20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Freeform 54"/>
            <p:cNvSpPr/>
            <p:nvPr/>
          </p:nvSpPr>
          <p:spPr bwMode="auto">
            <a:xfrm>
              <a:off x="3351046" y="4960938"/>
              <a:ext cx="174625" cy="385763"/>
            </a:xfrm>
            <a:custGeom>
              <a:avLst/>
              <a:gdLst>
                <a:gd name="T0" fmla="*/ 110 w 110"/>
                <a:gd name="T1" fmla="*/ 232 h 243"/>
                <a:gd name="T2" fmla="*/ 78 w 110"/>
                <a:gd name="T3" fmla="*/ 243 h 243"/>
                <a:gd name="T4" fmla="*/ 0 w 110"/>
                <a:gd name="T5" fmla="*/ 11 h 243"/>
                <a:gd name="T6" fmla="*/ 32 w 110"/>
                <a:gd name="T7" fmla="*/ 0 h 243"/>
                <a:gd name="T8" fmla="*/ 110 w 110"/>
                <a:gd name="T9" fmla="*/ 232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0" h="243">
                  <a:moveTo>
                    <a:pt x="110" y="232"/>
                  </a:moveTo>
                  <a:lnTo>
                    <a:pt x="78" y="243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110" y="232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Freeform 55"/>
            <p:cNvSpPr/>
            <p:nvPr/>
          </p:nvSpPr>
          <p:spPr bwMode="auto">
            <a:xfrm>
              <a:off x="3482809" y="5087938"/>
              <a:ext cx="123825" cy="231775"/>
            </a:xfrm>
            <a:custGeom>
              <a:avLst/>
              <a:gdLst>
                <a:gd name="T0" fmla="*/ 78 w 78"/>
                <a:gd name="T1" fmla="*/ 136 h 146"/>
                <a:gd name="T2" fmla="*/ 46 w 78"/>
                <a:gd name="T3" fmla="*/ 146 h 146"/>
                <a:gd name="T4" fmla="*/ 0 w 78"/>
                <a:gd name="T5" fmla="*/ 10 h 146"/>
                <a:gd name="T6" fmla="*/ 32 w 78"/>
                <a:gd name="T7" fmla="*/ 0 h 146"/>
                <a:gd name="T8" fmla="*/ 78 w 78"/>
                <a:gd name="T9" fmla="*/ 13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" h="146">
                  <a:moveTo>
                    <a:pt x="78" y="136"/>
                  </a:moveTo>
                  <a:lnTo>
                    <a:pt x="46" y="146"/>
                  </a:lnTo>
                  <a:lnTo>
                    <a:pt x="0" y="10"/>
                  </a:lnTo>
                  <a:lnTo>
                    <a:pt x="32" y="0"/>
                  </a:lnTo>
                  <a:lnTo>
                    <a:pt x="78" y="136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7" name="Freeform 56"/>
            <p:cNvSpPr/>
            <p:nvPr/>
          </p:nvSpPr>
          <p:spPr bwMode="auto">
            <a:xfrm>
              <a:off x="3546309" y="5010151"/>
              <a:ext cx="141288" cy="282575"/>
            </a:xfrm>
            <a:custGeom>
              <a:avLst/>
              <a:gdLst>
                <a:gd name="T0" fmla="*/ 89 w 89"/>
                <a:gd name="T1" fmla="*/ 167 h 178"/>
                <a:gd name="T2" fmla="*/ 57 w 89"/>
                <a:gd name="T3" fmla="*/ 178 h 178"/>
                <a:gd name="T4" fmla="*/ 0 w 89"/>
                <a:gd name="T5" fmla="*/ 11 h 178"/>
                <a:gd name="T6" fmla="*/ 32 w 89"/>
                <a:gd name="T7" fmla="*/ 0 h 178"/>
                <a:gd name="T8" fmla="*/ 89 w 89"/>
                <a:gd name="T9" fmla="*/ 167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178">
                  <a:moveTo>
                    <a:pt x="89" y="167"/>
                  </a:moveTo>
                  <a:lnTo>
                    <a:pt x="57" y="178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89" y="167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Freeform 57"/>
            <p:cNvSpPr/>
            <p:nvPr/>
          </p:nvSpPr>
          <p:spPr bwMode="auto">
            <a:xfrm>
              <a:off x="3724109" y="5114926"/>
              <a:ext cx="90488" cy="134938"/>
            </a:xfrm>
            <a:custGeom>
              <a:avLst/>
              <a:gdLst>
                <a:gd name="T0" fmla="*/ 57 w 57"/>
                <a:gd name="T1" fmla="*/ 74 h 85"/>
                <a:gd name="T2" fmla="*/ 25 w 57"/>
                <a:gd name="T3" fmla="*/ 85 h 85"/>
                <a:gd name="T4" fmla="*/ 0 w 57"/>
                <a:gd name="T5" fmla="*/ 12 h 85"/>
                <a:gd name="T6" fmla="*/ 33 w 57"/>
                <a:gd name="T7" fmla="*/ 0 h 85"/>
                <a:gd name="T8" fmla="*/ 57 w 57"/>
                <a:gd name="T9" fmla="*/ 74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85">
                  <a:moveTo>
                    <a:pt x="57" y="74"/>
                  </a:moveTo>
                  <a:lnTo>
                    <a:pt x="25" y="85"/>
                  </a:lnTo>
                  <a:lnTo>
                    <a:pt x="0" y="12"/>
                  </a:lnTo>
                  <a:lnTo>
                    <a:pt x="33" y="0"/>
                  </a:lnTo>
                  <a:lnTo>
                    <a:pt x="57" y="74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9" name="Freeform 58"/>
            <p:cNvSpPr/>
            <p:nvPr/>
          </p:nvSpPr>
          <p:spPr bwMode="auto">
            <a:xfrm>
              <a:off x="3693946" y="4756151"/>
              <a:ext cx="201613" cy="466725"/>
            </a:xfrm>
            <a:custGeom>
              <a:avLst/>
              <a:gdLst>
                <a:gd name="T0" fmla="*/ 127 w 127"/>
                <a:gd name="T1" fmla="*/ 283 h 294"/>
                <a:gd name="T2" fmla="*/ 95 w 127"/>
                <a:gd name="T3" fmla="*/ 294 h 294"/>
                <a:gd name="T4" fmla="*/ 0 w 127"/>
                <a:gd name="T5" fmla="*/ 11 h 294"/>
                <a:gd name="T6" fmla="*/ 32 w 127"/>
                <a:gd name="T7" fmla="*/ 0 h 294"/>
                <a:gd name="T8" fmla="*/ 127 w 127"/>
                <a:gd name="T9" fmla="*/ 28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294">
                  <a:moveTo>
                    <a:pt x="127" y="283"/>
                  </a:moveTo>
                  <a:lnTo>
                    <a:pt x="95" y="294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127" y="283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0" name="Freeform 59"/>
            <p:cNvSpPr/>
            <p:nvPr/>
          </p:nvSpPr>
          <p:spPr bwMode="auto">
            <a:xfrm>
              <a:off x="3809834" y="4838701"/>
              <a:ext cx="166688" cy="357188"/>
            </a:xfrm>
            <a:custGeom>
              <a:avLst/>
              <a:gdLst>
                <a:gd name="T0" fmla="*/ 105 w 105"/>
                <a:gd name="T1" fmla="*/ 214 h 225"/>
                <a:gd name="T2" fmla="*/ 73 w 105"/>
                <a:gd name="T3" fmla="*/ 225 h 225"/>
                <a:gd name="T4" fmla="*/ 0 w 105"/>
                <a:gd name="T5" fmla="*/ 11 h 225"/>
                <a:gd name="T6" fmla="*/ 33 w 105"/>
                <a:gd name="T7" fmla="*/ 0 h 225"/>
                <a:gd name="T8" fmla="*/ 105 w 105"/>
                <a:gd name="T9" fmla="*/ 214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225">
                  <a:moveTo>
                    <a:pt x="105" y="214"/>
                  </a:moveTo>
                  <a:lnTo>
                    <a:pt x="73" y="225"/>
                  </a:lnTo>
                  <a:lnTo>
                    <a:pt x="0" y="11"/>
                  </a:lnTo>
                  <a:lnTo>
                    <a:pt x="33" y="0"/>
                  </a:lnTo>
                  <a:lnTo>
                    <a:pt x="105" y="214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Freeform 60"/>
            <p:cNvSpPr/>
            <p:nvPr/>
          </p:nvSpPr>
          <p:spPr bwMode="auto">
            <a:xfrm>
              <a:off x="3981284" y="4919663"/>
              <a:ext cx="123825" cy="233363"/>
            </a:xfrm>
            <a:custGeom>
              <a:avLst/>
              <a:gdLst>
                <a:gd name="T0" fmla="*/ 78 w 78"/>
                <a:gd name="T1" fmla="*/ 136 h 147"/>
                <a:gd name="T2" fmla="*/ 45 w 78"/>
                <a:gd name="T3" fmla="*/ 147 h 147"/>
                <a:gd name="T4" fmla="*/ 0 w 78"/>
                <a:gd name="T5" fmla="*/ 11 h 147"/>
                <a:gd name="T6" fmla="*/ 32 w 78"/>
                <a:gd name="T7" fmla="*/ 0 h 147"/>
                <a:gd name="T8" fmla="*/ 78 w 78"/>
                <a:gd name="T9" fmla="*/ 136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" h="147">
                  <a:moveTo>
                    <a:pt x="78" y="136"/>
                  </a:moveTo>
                  <a:lnTo>
                    <a:pt x="45" y="147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78" y="136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" name="Freeform 61"/>
            <p:cNvSpPr/>
            <p:nvPr/>
          </p:nvSpPr>
          <p:spPr bwMode="auto">
            <a:xfrm>
              <a:off x="4038434" y="4824413"/>
              <a:ext cx="146050" cy="301625"/>
            </a:xfrm>
            <a:custGeom>
              <a:avLst/>
              <a:gdLst>
                <a:gd name="T0" fmla="*/ 92 w 92"/>
                <a:gd name="T1" fmla="*/ 178 h 190"/>
                <a:gd name="T2" fmla="*/ 60 w 92"/>
                <a:gd name="T3" fmla="*/ 190 h 190"/>
                <a:gd name="T4" fmla="*/ 0 w 92"/>
                <a:gd name="T5" fmla="*/ 12 h 190"/>
                <a:gd name="T6" fmla="*/ 32 w 92"/>
                <a:gd name="T7" fmla="*/ 0 h 190"/>
                <a:gd name="T8" fmla="*/ 92 w 92"/>
                <a:gd name="T9" fmla="*/ 178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" h="190">
                  <a:moveTo>
                    <a:pt x="92" y="178"/>
                  </a:moveTo>
                  <a:lnTo>
                    <a:pt x="60" y="190"/>
                  </a:lnTo>
                  <a:lnTo>
                    <a:pt x="0" y="12"/>
                  </a:lnTo>
                  <a:lnTo>
                    <a:pt x="32" y="0"/>
                  </a:lnTo>
                  <a:lnTo>
                    <a:pt x="92" y="178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Freeform 62"/>
            <p:cNvSpPr/>
            <p:nvPr/>
          </p:nvSpPr>
          <p:spPr bwMode="auto">
            <a:xfrm>
              <a:off x="4067009" y="4641851"/>
              <a:ext cx="198438" cy="455613"/>
            </a:xfrm>
            <a:custGeom>
              <a:avLst/>
              <a:gdLst>
                <a:gd name="T0" fmla="*/ 125 w 125"/>
                <a:gd name="T1" fmla="*/ 277 h 287"/>
                <a:gd name="T2" fmla="*/ 92 w 125"/>
                <a:gd name="T3" fmla="*/ 287 h 287"/>
                <a:gd name="T4" fmla="*/ 0 w 125"/>
                <a:gd name="T5" fmla="*/ 11 h 287"/>
                <a:gd name="T6" fmla="*/ 32 w 125"/>
                <a:gd name="T7" fmla="*/ 0 h 287"/>
                <a:gd name="T8" fmla="*/ 125 w 125"/>
                <a:gd name="T9" fmla="*/ 277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287">
                  <a:moveTo>
                    <a:pt x="125" y="277"/>
                  </a:moveTo>
                  <a:lnTo>
                    <a:pt x="92" y="287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125" y="277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" name="Freeform 63"/>
            <p:cNvSpPr/>
            <p:nvPr/>
          </p:nvSpPr>
          <p:spPr bwMode="auto">
            <a:xfrm>
              <a:off x="4241634" y="4741863"/>
              <a:ext cx="152400" cy="312738"/>
            </a:xfrm>
            <a:custGeom>
              <a:avLst/>
              <a:gdLst>
                <a:gd name="T0" fmla="*/ 96 w 96"/>
                <a:gd name="T1" fmla="*/ 186 h 197"/>
                <a:gd name="T2" fmla="*/ 64 w 96"/>
                <a:gd name="T3" fmla="*/ 197 h 197"/>
                <a:gd name="T4" fmla="*/ 0 w 96"/>
                <a:gd name="T5" fmla="*/ 10 h 197"/>
                <a:gd name="T6" fmla="*/ 32 w 96"/>
                <a:gd name="T7" fmla="*/ 0 h 197"/>
                <a:gd name="T8" fmla="*/ 96 w 96"/>
                <a:gd name="T9" fmla="*/ 18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197">
                  <a:moveTo>
                    <a:pt x="96" y="186"/>
                  </a:moveTo>
                  <a:lnTo>
                    <a:pt x="64" y="197"/>
                  </a:lnTo>
                  <a:lnTo>
                    <a:pt x="0" y="10"/>
                  </a:lnTo>
                  <a:lnTo>
                    <a:pt x="32" y="0"/>
                  </a:lnTo>
                  <a:lnTo>
                    <a:pt x="96" y="186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5" name="Freeform 64"/>
            <p:cNvSpPr/>
            <p:nvPr/>
          </p:nvSpPr>
          <p:spPr bwMode="auto">
            <a:xfrm>
              <a:off x="4349584" y="4795838"/>
              <a:ext cx="125413" cy="231775"/>
            </a:xfrm>
            <a:custGeom>
              <a:avLst/>
              <a:gdLst>
                <a:gd name="T0" fmla="*/ 79 w 79"/>
                <a:gd name="T1" fmla="*/ 136 h 146"/>
                <a:gd name="T2" fmla="*/ 45 w 79"/>
                <a:gd name="T3" fmla="*/ 146 h 146"/>
                <a:gd name="T4" fmla="*/ 0 w 79"/>
                <a:gd name="T5" fmla="*/ 11 h 146"/>
                <a:gd name="T6" fmla="*/ 33 w 79"/>
                <a:gd name="T7" fmla="*/ 0 h 146"/>
                <a:gd name="T8" fmla="*/ 79 w 79"/>
                <a:gd name="T9" fmla="*/ 13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" h="146">
                  <a:moveTo>
                    <a:pt x="79" y="136"/>
                  </a:moveTo>
                  <a:lnTo>
                    <a:pt x="45" y="146"/>
                  </a:lnTo>
                  <a:lnTo>
                    <a:pt x="0" y="11"/>
                  </a:lnTo>
                  <a:lnTo>
                    <a:pt x="33" y="0"/>
                  </a:lnTo>
                  <a:lnTo>
                    <a:pt x="79" y="136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6" name="Freeform 65"/>
            <p:cNvSpPr/>
            <p:nvPr/>
          </p:nvSpPr>
          <p:spPr bwMode="auto">
            <a:xfrm>
              <a:off x="4378159" y="4614863"/>
              <a:ext cx="176213" cy="385763"/>
            </a:xfrm>
            <a:custGeom>
              <a:avLst/>
              <a:gdLst>
                <a:gd name="T0" fmla="*/ 111 w 111"/>
                <a:gd name="T1" fmla="*/ 232 h 243"/>
                <a:gd name="T2" fmla="*/ 78 w 111"/>
                <a:gd name="T3" fmla="*/ 243 h 243"/>
                <a:gd name="T4" fmla="*/ 0 w 111"/>
                <a:gd name="T5" fmla="*/ 11 h 243"/>
                <a:gd name="T6" fmla="*/ 32 w 111"/>
                <a:gd name="T7" fmla="*/ 0 h 243"/>
                <a:gd name="T8" fmla="*/ 111 w 111"/>
                <a:gd name="T9" fmla="*/ 232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" h="243">
                  <a:moveTo>
                    <a:pt x="111" y="232"/>
                  </a:moveTo>
                  <a:lnTo>
                    <a:pt x="78" y="243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111" y="232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Freeform 66"/>
            <p:cNvSpPr/>
            <p:nvPr/>
          </p:nvSpPr>
          <p:spPr bwMode="auto">
            <a:xfrm>
              <a:off x="3230396" y="4813301"/>
              <a:ext cx="1403350" cy="593725"/>
            </a:xfrm>
            <a:custGeom>
              <a:avLst/>
              <a:gdLst>
                <a:gd name="T0" fmla="*/ 884 w 884"/>
                <a:gd name="T1" fmla="*/ 113 h 374"/>
                <a:gd name="T2" fmla="*/ 863 w 884"/>
                <a:gd name="T3" fmla="*/ 108 h 374"/>
                <a:gd name="T4" fmla="*/ 865 w 884"/>
                <a:gd name="T5" fmla="*/ 114 h 374"/>
                <a:gd name="T6" fmla="*/ 131 w 884"/>
                <a:gd name="T7" fmla="*/ 361 h 374"/>
                <a:gd name="T8" fmla="*/ 14 w 884"/>
                <a:gd name="T9" fmla="*/ 16 h 374"/>
                <a:gd name="T10" fmla="*/ 20 w 884"/>
                <a:gd name="T11" fmla="*/ 14 h 374"/>
                <a:gd name="T12" fmla="*/ 4 w 884"/>
                <a:gd name="T13" fmla="*/ 0 h 374"/>
                <a:gd name="T14" fmla="*/ 0 w 884"/>
                <a:gd name="T15" fmla="*/ 21 h 374"/>
                <a:gd name="T16" fmla="*/ 5 w 884"/>
                <a:gd name="T17" fmla="*/ 19 h 374"/>
                <a:gd name="T18" fmla="*/ 125 w 884"/>
                <a:gd name="T19" fmla="*/ 374 h 374"/>
                <a:gd name="T20" fmla="*/ 125 w 884"/>
                <a:gd name="T21" fmla="*/ 374 h 374"/>
                <a:gd name="T22" fmla="*/ 868 w 884"/>
                <a:gd name="T23" fmla="*/ 124 h 374"/>
                <a:gd name="T24" fmla="*/ 870 w 884"/>
                <a:gd name="T25" fmla="*/ 129 h 374"/>
                <a:gd name="T26" fmla="*/ 884 w 884"/>
                <a:gd name="T27" fmla="*/ 113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84" h="374">
                  <a:moveTo>
                    <a:pt x="884" y="113"/>
                  </a:moveTo>
                  <a:lnTo>
                    <a:pt x="863" y="108"/>
                  </a:lnTo>
                  <a:lnTo>
                    <a:pt x="865" y="114"/>
                  </a:lnTo>
                  <a:lnTo>
                    <a:pt x="131" y="361"/>
                  </a:lnTo>
                  <a:lnTo>
                    <a:pt x="14" y="16"/>
                  </a:lnTo>
                  <a:lnTo>
                    <a:pt x="20" y="14"/>
                  </a:lnTo>
                  <a:lnTo>
                    <a:pt x="4" y="0"/>
                  </a:lnTo>
                  <a:lnTo>
                    <a:pt x="0" y="21"/>
                  </a:lnTo>
                  <a:lnTo>
                    <a:pt x="5" y="19"/>
                  </a:lnTo>
                  <a:lnTo>
                    <a:pt x="125" y="374"/>
                  </a:lnTo>
                  <a:lnTo>
                    <a:pt x="125" y="374"/>
                  </a:lnTo>
                  <a:lnTo>
                    <a:pt x="868" y="124"/>
                  </a:lnTo>
                  <a:lnTo>
                    <a:pt x="870" y="129"/>
                  </a:lnTo>
                  <a:lnTo>
                    <a:pt x="884" y="113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Freeform 67"/>
            <p:cNvSpPr/>
            <p:nvPr/>
          </p:nvSpPr>
          <p:spPr bwMode="auto">
            <a:xfrm>
              <a:off x="3770146" y="4318001"/>
              <a:ext cx="550863" cy="198438"/>
            </a:xfrm>
            <a:custGeom>
              <a:avLst/>
              <a:gdLst>
                <a:gd name="T0" fmla="*/ 347 w 347"/>
                <a:gd name="T1" fmla="*/ 9 h 125"/>
                <a:gd name="T2" fmla="*/ 3 w 347"/>
                <a:gd name="T3" fmla="*/ 125 h 125"/>
                <a:gd name="T4" fmla="*/ 0 w 347"/>
                <a:gd name="T5" fmla="*/ 115 h 125"/>
                <a:gd name="T6" fmla="*/ 344 w 347"/>
                <a:gd name="T7" fmla="*/ 0 h 125"/>
                <a:gd name="T8" fmla="*/ 347 w 347"/>
                <a:gd name="T9" fmla="*/ 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125">
                  <a:moveTo>
                    <a:pt x="347" y="9"/>
                  </a:moveTo>
                  <a:lnTo>
                    <a:pt x="3" y="125"/>
                  </a:lnTo>
                  <a:lnTo>
                    <a:pt x="0" y="115"/>
                  </a:lnTo>
                  <a:lnTo>
                    <a:pt x="344" y="0"/>
                  </a:lnTo>
                  <a:lnTo>
                    <a:pt x="347" y="9"/>
                  </a:lnTo>
                  <a:close/>
                </a:path>
              </a:pathLst>
            </a:custGeom>
            <a:solidFill>
              <a:srgbClr val="D3CAA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68"/>
            <p:cNvSpPr/>
            <p:nvPr/>
          </p:nvSpPr>
          <p:spPr bwMode="auto">
            <a:xfrm>
              <a:off x="3781259" y="4349751"/>
              <a:ext cx="550863" cy="198438"/>
            </a:xfrm>
            <a:custGeom>
              <a:avLst/>
              <a:gdLst>
                <a:gd name="T0" fmla="*/ 347 w 347"/>
                <a:gd name="T1" fmla="*/ 9 h 125"/>
                <a:gd name="T2" fmla="*/ 3 w 347"/>
                <a:gd name="T3" fmla="*/ 125 h 125"/>
                <a:gd name="T4" fmla="*/ 0 w 347"/>
                <a:gd name="T5" fmla="*/ 117 h 125"/>
                <a:gd name="T6" fmla="*/ 344 w 347"/>
                <a:gd name="T7" fmla="*/ 0 h 125"/>
                <a:gd name="T8" fmla="*/ 347 w 347"/>
                <a:gd name="T9" fmla="*/ 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125">
                  <a:moveTo>
                    <a:pt x="347" y="9"/>
                  </a:moveTo>
                  <a:lnTo>
                    <a:pt x="3" y="125"/>
                  </a:lnTo>
                  <a:lnTo>
                    <a:pt x="0" y="117"/>
                  </a:lnTo>
                  <a:lnTo>
                    <a:pt x="344" y="0"/>
                  </a:lnTo>
                  <a:lnTo>
                    <a:pt x="347" y="9"/>
                  </a:lnTo>
                  <a:close/>
                </a:path>
              </a:pathLst>
            </a:custGeom>
            <a:solidFill>
              <a:srgbClr val="D3CAA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69"/>
            <p:cNvSpPr/>
            <p:nvPr/>
          </p:nvSpPr>
          <p:spPr bwMode="auto">
            <a:xfrm>
              <a:off x="3792371" y="4384676"/>
              <a:ext cx="552450" cy="196850"/>
            </a:xfrm>
            <a:custGeom>
              <a:avLst/>
              <a:gdLst>
                <a:gd name="T0" fmla="*/ 348 w 348"/>
                <a:gd name="T1" fmla="*/ 9 h 124"/>
                <a:gd name="T2" fmla="*/ 2 w 348"/>
                <a:gd name="T3" fmla="*/ 124 h 124"/>
                <a:gd name="T4" fmla="*/ 0 w 348"/>
                <a:gd name="T5" fmla="*/ 115 h 124"/>
                <a:gd name="T6" fmla="*/ 344 w 348"/>
                <a:gd name="T7" fmla="*/ 0 h 124"/>
                <a:gd name="T8" fmla="*/ 348 w 348"/>
                <a:gd name="T9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8" h="124">
                  <a:moveTo>
                    <a:pt x="348" y="9"/>
                  </a:moveTo>
                  <a:lnTo>
                    <a:pt x="2" y="124"/>
                  </a:lnTo>
                  <a:lnTo>
                    <a:pt x="0" y="115"/>
                  </a:lnTo>
                  <a:lnTo>
                    <a:pt x="344" y="0"/>
                  </a:lnTo>
                  <a:lnTo>
                    <a:pt x="348" y="9"/>
                  </a:lnTo>
                  <a:close/>
                </a:path>
              </a:pathLst>
            </a:custGeom>
            <a:solidFill>
              <a:srgbClr val="D3CAA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bldLvl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MH_SubTitle_4"/>
          <p:cNvSpPr>
            <a:spLocks noChangeArrowheads="1"/>
          </p:cNvSpPr>
          <p:nvPr/>
        </p:nvSpPr>
        <p:spPr bwMode="auto">
          <a:xfrm>
            <a:off x="688340" y="3732530"/>
            <a:ext cx="3052445" cy="137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8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b="1" dirty="0">
                <a:solidFill>
                  <a:schemeClr val="tx1"/>
                </a:solidFill>
                <a:latin typeface="儒兰体" panose="02010600010101010101" charset="-122"/>
                <a:ea typeface="儒兰体" panose="02010600010101010101" charset="-122"/>
              </a:rPr>
              <a:t>这样的项目不仅考验对我们统计图的掌握。</a:t>
            </a:r>
            <a:endParaRPr lang="zh-CN" altLang="en-US" b="1" dirty="0">
              <a:solidFill>
                <a:schemeClr val="tx1"/>
              </a:solidFill>
              <a:latin typeface="儒兰体" panose="02010600010101010101" charset="-122"/>
              <a:ea typeface="儒兰体" panose="02010600010101010101" charset="-122"/>
            </a:endParaRPr>
          </a:p>
        </p:txBody>
      </p:sp>
      <p:grpSp>
        <p:nvGrpSpPr>
          <p:cNvPr id="110" name="组合 109"/>
          <p:cNvGrpSpPr/>
          <p:nvPr/>
        </p:nvGrpSpPr>
        <p:grpSpPr>
          <a:xfrm>
            <a:off x="3740785" y="3938905"/>
            <a:ext cx="3569970" cy="1831340"/>
            <a:chOff x="5891" y="6203"/>
            <a:chExt cx="5622" cy="2884"/>
          </a:xfrm>
        </p:grpSpPr>
        <p:sp>
          <p:nvSpPr>
            <p:cNvPr id="71" name="Freeform 5"/>
            <p:cNvSpPr/>
            <p:nvPr/>
          </p:nvSpPr>
          <p:spPr bwMode="auto">
            <a:xfrm>
              <a:off x="6004" y="6203"/>
              <a:ext cx="5509" cy="2255"/>
            </a:xfrm>
            <a:custGeom>
              <a:avLst/>
              <a:gdLst>
                <a:gd name="T0" fmla="*/ 0 w 3222"/>
                <a:gd name="T1" fmla="*/ 2147483646 h 1320"/>
                <a:gd name="T2" fmla="*/ 2147483646 w 3222"/>
                <a:gd name="T3" fmla="*/ 0 h 1320"/>
                <a:gd name="T4" fmla="*/ 2147483646 w 3222"/>
                <a:gd name="T5" fmla="*/ 2147483646 h 1320"/>
                <a:gd name="T6" fmla="*/ 2147483646 w 3222"/>
                <a:gd name="T7" fmla="*/ 2147483646 h 1320"/>
                <a:gd name="T8" fmla="*/ 0 w 3222"/>
                <a:gd name="T9" fmla="*/ 2147483646 h 1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22" h="1320">
                  <a:moveTo>
                    <a:pt x="0" y="588"/>
                  </a:moveTo>
                  <a:lnTo>
                    <a:pt x="1608" y="0"/>
                  </a:lnTo>
                  <a:lnTo>
                    <a:pt x="3222" y="588"/>
                  </a:lnTo>
                  <a:lnTo>
                    <a:pt x="1610" y="1320"/>
                  </a:lnTo>
                  <a:lnTo>
                    <a:pt x="0" y="588"/>
                  </a:lnTo>
                  <a:close/>
                </a:path>
              </a:pathLst>
            </a:custGeom>
            <a:solidFill>
              <a:srgbClr val="D1D3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p>
              <a:endParaRPr lang="zh-CN" altLang="en-US"/>
            </a:p>
          </p:txBody>
        </p:sp>
        <p:grpSp>
          <p:nvGrpSpPr>
            <p:cNvPr id="109" name="组合 108"/>
            <p:cNvGrpSpPr/>
            <p:nvPr/>
          </p:nvGrpSpPr>
          <p:grpSpPr>
            <a:xfrm>
              <a:off x="5891" y="6203"/>
              <a:ext cx="5622" cy="2884"/>
              <a:chOff x="5891" y="6203"/>
              <a:chExt cx="5622" cy="2884"/>
            </a:xfrm>
          </p:grpSpPr>
          <p:cxnSp>
            <p:nvCxnSpPr>
              <p:cNvPr id="68" name="直接连接符 67"/>
              <p:cNvCxnSpPr/>
              <p:nvPr/>
            </p:nvCxnSpPr>
            <p:spPr>
              <a:xfrm flipH="1">
                <a:off x="6004" y="6416"/>
                <a:ext cx="2" cy="799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96" name="组合 95"/>
              <p:cNvGrpSpPr/>
              <p:nvPr/>
            </p:nvGrpSpPr>
            <p:grpSpPr>
              <a:xfrm>
                <a:off x="5891" y="6203"/>
                <a:ext cx="5622" cy="2884"/>
                <a:chOff x="5891" y="6210"/>
                <a:chExt cx="5622" cy="2884"/>
              </a:xfrm>
            </p:grpSpPr>
            <p:sp>
              <p:nvSpPr>
                <p:cNvPr id="69" name="椭圆 68"/>
                <p:cNvSpPr/>
                <p:nvPr/>
              </p:nvSpPr>
              <p:spPr>
                <a:xfrm>
                  <a:off x="5891" y="6210"/>
                  <a:ext cx="227" cy="227"/>
                </a:xfrm>
                <a:prstGeom prst="ellipse">
                  <a:avLst/>
                </a:prstGeom>
                <a:solidFill>
                  <a:schemeClr val="bg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zh-CN" altLang="en-US"/>
                </a:p>
              </p:txBody>
            </p:sp>
            <p:sp>
              <p:nvSpPr>
                <p:cNvPr id="72" name="Freeform 6"/>
                <p:cNvSpPr/>
                <p:nvPr/>
              </p:nvSpPr>
              <p:spPr bwMode="auto">
                <a:xfrm>
                  <a:off x="6001" y="7216"/>
                  <a:ext cx="2759" cy="1879"/>
                </a:xfrm>
                <a:custGeom>
                  <a:avLst/>
                  <a:gdLst>
                    <a:gd name="T0" fmla="*/ 2147483646 w 1614"/>
                    <a:gd name="T1" fmla="*/ 2147483646 h 1100"/>
                    <a:gd name="T2" fmla="*/ 2147483646 w 1614"/>
                    <a:gd name="T3" fmla="*/ 2147483646 h 1100"/>
                    <a:gd name="T4" fmla="*/ 0 w 1614"/>
                    <a:gd name="T5" fmla="*/ 2147483646 h 1100"/>
                    <a:gd name="T6" fmla="*/ 2147483646 w 1614"/>
                    <a:gd name="T7" fmla="*/ 0 h 1100"/>
                    <a:gd name="T8" fmla="*/ 2147483646 w 1614"/>
                    <a:gd name="T9" fmla="*/ 2147483646 h 1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614" h="1100">
                      <a:moveTo>
                        <a:pt x="1612" y="732"/>
                      </a:moveTo>
                      <a:lnTo>
                        <a:pt x="1614" y="1100"/>
                      </a:lnTo>
                      <a:lnTo>
                        <a:pt x="0" y="318"/>
                      </a:lnTo>
                      <a:lnTo>
                        <a:pt x="2" y="0"/>
                      </a:lnTo>
                      <a:lnTo>
                        <a:pt x="1612" y="732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p>
                  <a:endParaRPr lang="zh-CN" altLang="en-US"/>
                </a:p>
              </p:txBody>
            </p:sp>
            <p:sp>
              <p:nvSpPr>
                <p:cNvPr id="73" name="Freeform 7"/>
                <p:cNvSpPr/>
                <p:nvPr/>
              </p:nvSpPr>
              <p:spPr bwMode="auto">
                <a:xfrm>
                  <a:off x="8757" y="7216"/>
                  <a:ext cx="2756" cy="1879"/>
                </a:xfrm>
                <a:custGeom>
                  <a:avLst/>
                  <a:gdLst>
                    <a:gd name="T0" fmla="*/ 0 w 1612"/>
                    <a:gd name="T1" fmla="*/ 2147483646 h 1100"/>
                    <a:gd name="T2" fmla="*/ 0 w 1612"/>
                    <a:gd name="T3" fmla="*/ 2147483646 h 1100"/>
                    <a:gd name="T4" fmla="*/ 2147483646 w 1612"/>
                    <a:gd name="T5" fmla="*/ 2147483646 h 1100"/>
                    <a:gd name="T6" fmla="*/ 2147483646 w 1612"/>
                    <a:gd name="T7" fmla="*/ 0 h 1100"/>
                    <a:gd name="T8" fmla="*/ 0 w 1612"/>
                    <a:gd name="T9" fmla="*/ 2147483646 h 1100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1612" h="1100">
                      <a:moveTo>
                        <a:pt x="0" y="732"/>
                      </a:moveTo>
                      <a:lnTo>
                        <a:pt x="0" y="1100"/>
                      </a:lnTo>
                      <a:lnTo>
                        <a:pt x="1612" y="318"/>
                      </a:lnTo>
                      <a:lnTo>
                        <a:pt x="1612" y="0"/>
                      </a:lnTo>
                      <a:lnTo>
                        <a:pt x="0" y="732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/>
                <a:p>
                  <a:endParaRPr lang="zh-CN" altLang="en-US"/>
                </a:p>
              </p:txBody>
            </p:sp>
          </p:grpSp>
        </p:grpSp>
      </p:grpSp>
      <p:sp>
        <p:nvSpPr>
          <p:cNvPr id="4" name="矩形 3"/>
          <p:cNvSpPr/>
          <p:nvPr/>
        </p:nvSpPr>
        <p:spPr>
          <a:xfrm>
            <a:off x="171450" y="133350"/>
            <a:ext cx="11868150" cy="660482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2197902" y="231630"/>
            <a:ext cx="1062990" cy="52197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zh-CN" altLang="en-US" sz="2800" b="1" dirty="0">
                <a:ln>
                  <a:solidFill>
                    <a:schemeClr val="tx2">
                      <a:lumMod val="40000"/>
                      <a:lumOff val="60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新蒂剪纸体" panose="03000600000000000000" charset="-122"/>
                <a:ea typeface="新蒂剪纸体" panose="03000600000000000000" charset="-122"/>
                <a:sym typeface="+mn-ea"/>
              </a:rPr>
              <a:t>总 结</a:t>
            </a:r>
            <a:endParaRPr lang="zh-CN" altLang="en-US" sz="2800" b="1" dirty="0">
              <a:ln>
                <a:solidFill>
                  <a:schemeClr val="tx2">
                    <a:lumMod val="40000"/>
                    <a:lumOff val="6000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新蒂剪纸体" panose="03000600000000000000" charset="-122"/>
              <a:ea typeface="新蒂剪纸体" panose="03000600000000000000" charset="-122"/>
              <a:sym typeface="+mn-ea"/>
            </a:endParaRPr>
          </a:p>
        </p:txBody>
      </p:sp>
      <p:sp>
        <p:nvSpPr>
          <p:cNvPr id="6" name="MH_Number_1"/>
          <p:cNvSpPr/>
          <p:nvPr>
            <p:custDataLst>
              <p:tags r:id="rId1"/>
            </p:custDataLst>
          </p:nvPr>
        </p:nvSpPr>
        <p:spPr>
          <a:xfrm>
            <a:off x="247881" y="201579"/>
            <a:ext cx="616535" cy="616535"/>
          </a:xfrm>
          <a:prstGeom prst="ellipse">
            <a:avLst/>
          </a:prstGeom>
          <a:solidFill>
            <a:srgbClr val="389FA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952265" y="766952"/>
            <a:ext cx="3566935" cy="0"/>
          </a:xfrm>
          <a:prstGeom prst="line">
            <a:avLst/>
          </a:prstGeom>
          <a:ln>
            <a:solidFill>
              <a:srgbClr val="389F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11857799" y="6659722"/>
            <a:ext cx="401063" cy="1512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15DC01DB-9276-43C4-9F6A-26192206E6DF}" type="slidenum">
              <a:rPr lang="en-US" altLang="zh-CN" sz="100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1368405" y="6508750"/>
            <a:ext cx="151130" cy="151130"/>
          </a:xfrm>
          <a:prstGeom prst="rect">
            <a:avLst/>
          </a:prstGeom>
          <a:solidFill>
            <a:srgbClr val="FDC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95" name="组合 94"/>
          <p:cNvGrpSpPr/>
          <p:nvPr/>
        </p:nvGrpSpPr>
        <p:grpSpPr>
          <a:xfrm>
            <a:off x="4076065" y="3394075"/>
            <a:ext cx="3013710" cy="1619250"/>
            <a:chOff x="6419" y="5345"/>
            <a:chExt cx="4746" cy="2550"/>
          </a:xfrm>
        </p:grpSpPr>
        <p:grpSp>
          <p:nvGrpSpPr>
            <p:cNvPr id="24" name="组合 61"/>
            <p:cNvGrpSpPr/>
            <p:nvPr/>
          </p:nvGrpSpPr>
          <p:grpSpPr bwMode="auto">
            <a:xfrm rot="0">
              <a:off x="6419" y="5345"/>
              <a:ext cx="4661" cy="2551"/>
              <a:chOff x="4611120" y="3480993"/>
              <a:chExt cx="2959991" cy="1619474"/>
            </a:xfrm>
          </p:grpSpPr>
          <p:sp>
            <p:nvSpPr>
              <p:cNvPr id="29" name="Freeform 8"/>
              <p:cNvSpPr/>
              <p:nvPr/>
            </p:nvSpPr>
            <p:spPr bwMode="auto">
              <a:xfrm>
                <a:off x="4611120" y="3480993"/>
                <a:ext cx="2959991" cy="1220033"/>
              </a:xfrm>
              <a:custGeom>
                <a:avLst/>
                <a:gdLst>
                  <a:gd name="T0" fmla="*/ 0 w 2727"/>
                  <a:gd name="T1" fmla="*/ 2147483646 h 1124"/>
                  <a:gd name="T2" fmla="*/ 2147483646 w 2727"/>
                  <a:gd name="T3" fmla="*/ 0 h 1124"/>
                  <a:gd name="T4" fmla="*/ 2147483646 w 2727"/>
                  <a:gd name="T5" fmla="*/ 2147483646 h 1124"/>
                  <a:gd name="T6" fmla="*/ 2147483646 w 2727"/>
                  <a:gd name="T7" fmla="*/ 2147483646 h 1124"/>
                  <a:gd name="T8" fmla="*/ 0 w 2727"/>
                  <a:gd name="T9" fmla="*/ 2147483646 h 112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727" h="1124">
                    <a:moveTo>
                      <a:pt x="0" y="502"/>
                    </a:moveTo>
                    <a:lnTo>
                      <a:pt x="1361" y="0"/>
                    </a:lnTo>
                    <a:lnTo>
                      <a:pt x="2727" y="506"/>
                    </a:lnTo>
                    <a:lnTo>
                      <a:pt x="1368" y="1124"/>
                    </a:lnTo>
                    <a:lnTo>
                      <a:pt x="0" y="502"/>
                    </a:lnTo>
                    <a:close/>
                  </a:path>
                </a:pathLst>
              </a:custGeom>
              <a:solidFill>
                <a:srgbClr val="D1D3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0" name="Freeform 11"/>
              <p:cNvSpPr/>
              <p:nvPr/>
            </p:nvSpPr>
            <p:spPr bwMode="auto">
              <a:xfrm>
                <a:off x="4611120" y="4025883"/>
                <a:ext cx="1487051" cy="1074584"/>
              </a:xfrm>
              <a:custGeom>
                <a:avLst/>
                <a:gdLst>
                  <a:gd name="T0" fmla="*/ 0 w 1370"/>
                  <a:gd name="T1" fmla="*/ 2147483646 h 990"/>
                  <a:gd name="T2" fmla="*/ 2147483646 w 1370"/>
                  <a:gd name="T3" fmla="*/ 2147483646 h 990"/>
                  <a:gd name="T4" fmla="*/ 2147483646 w 1370"/>
                  <a:gd name="T5" fmla="*/ 2147483646 h 990"/>
                  <a:gd name="T6" fmla="*/ 0 w 1370"/>
                  <a:gd name="T7" fmla="*/ 0 h 990"/>
                  <a:gd name="T8" fmla="*/ 0 w 1370"/>
                  <a:gd name="T9" fmla="*/ 2147483646 h 99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70" h="990">
                    <a:moveTo>
                      <a:pt x="0" y="326"/>
                    </a:moveTo>
                    <a:lnTo>
                      <a:pt x="1370" y="990"/>
                    </a:lnTo>
                    <a:lnTo>
                      <a:pt x="1368" y="622"/>
                    </a:lnTo>
                    <a:lnTo>
                      <a:pt x="0" y="0"/>
                    </a:lnTo>
                    <a:lnTo>
                      <a:pt x="0" y="326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zh-CN" altLang="en-US" dirty="0"/>
              </a:p>
            </p:txBody>
          </p:sp>
          <p:sp>
            <p:nvSpPr>
              <p:cNvPr id="31" name="Freeform 14"/>
              <p:cNvSpPr/>
              <p:nvPr/>
            </p:nvSpPr>
            <p:spPr bwMode="auto">
              <a:xfrm>
                <a:off x="6096000" y="4030225"/>
                <a:ext cx="1475111" cy="1070242"/>
              </a:xfrm>
              <a:custGeom>
                <a:avLst/>
                <a:gdLst>
                  <a:gd name="T0" fmla="*/ 2147483646 w 1359"/>
                  <a:gd name="T1" fmla="*/ 0 h 986"/>
                  <a:gd name="T2" fmla="*/ 0 w 1359"/>
                  <a:gd name="T3" fmla="*/ 2147483646 h 986"/>
                  <a:gd name="T4" fmla="*/ 0 w 1359"/>
                  <a:gd name="T5" fmla="*/ 2147483646 h 986"/>
                  <a:gd name="T6" fmla="*/ 2147483646 w 1359"/>
                  <a:gd name="T7" fmla="*/ 2147483646 h 986"/>
                  <a:gd name="T8" fmla="*/ 2147483646 w 1359"/>
                  <a:gd name="T9" fmla="*/ 0 h 98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359" h="986">
                    <a:moveTo>
                      <a:pt x="1359" y="0"/>
                    </a:moveTo>
                    <a:lnTo>
                      <a:pt x="0" y="618"/>
                    </a:lnTo>
                    <a:lnTo>
                      <a:pt x="0" y="986"/>
                    </a:lnTo>
                    <a:lnTo>
                      <a:pt x="1359" y="327"/>
                    </a:lnTo>
                    <a:lnTo>
                      <a:pt x="1359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56" name="组合 55"/>
            <p:cNvGrpSpPr/>
            <p:nvPr/>
          </p:nvGrpSpPr>
          <p:grpSpPr>
            <a:xfrm rot="0">
              <a:off x="10937" y="5483"/>
              <a:ext cx="228" cy="773"/>
              <a:chOff x="17023" y="5455"/>
              <a:chExt cx="228" cy="1122"/>
            </a:xfrm>
          </p:grpSpPr>
          <p:cxnSp>
            <p:nvCxnSpPr>
              <p:cNvPr id="25" name="直接连接符 24"/>
              <p:cNvCxnSpPr/>
              <p:nvPr/>
            </p:nvCxnSpPr>
            <p:spPr>
              <a:xfrm>
                <a:off x="17146" y="5633"/>
                <a:ext cx="0" cy="945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椭圆 25"/>
              <p:cNvSpPr/>
              <p:nvPr/>
            </p:nvSpPr>
            <p:spPr>
              <a:xfrm>
                <a:off x="17023" y="5455"/>
                <a:ext cx="228" cy="22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/>
              </a:p>
            </p:txBody>
          </p:sp>
        </p:grpSp>
      </p:grpSp>
      <p:sp>
        <p:nvSpPr>
          <p:cNvPr id="41" name="MH_SubTitle_4"/>
          <p:cNvSpPr>
            <a:spLocks noChangeArrowheads="1"/>
          </p:cNvSpPr>
          <p:nvPr/>
        </p:nvSpPr>
        <p:spPr bwMode="auto">
          <a:xfrm>
            <a:off x="7089775" y="3550285"/>
            <a:ext cx="3334385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8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b="1">
                <a:solidFill>
                  <a:schemeClr val="tx1"/>
                </a:solidFill>
                <a:latin typeface="儒兰体" panose="02010600010101010101" charset="-122"/>
                <a:ea typeface="儒兰体" panose="02010600010101010101" charset="-122"/>
              </a:rPr>
              <a:t>还考验我们的调查能力，团队合作能力。</a:t>
            </a:r>
            <a:endParaRPr lang="zh-CN" altLang="en-US" b="1">
              <a:solidFill>
                <a:schemeClr val="tx1"/>
              </a:solidFill>
              <a:latin typeface="儒兰体" panose="02010600010101010101" charset="-122"/>
              <a:ea typeface="儒兰体" panose="02010600010101010101" charset="-122"/>
            </a:endParaRPr>
          </a:p>
        </p:txBody>
      </p:sp>
      <p:sp>
        <p:nvSpPr>
          <p:cNvPr id="21" name="MH_SubTitle_4"/>
          <p:cNvSpPr>
            <a:spLocks noChangeArrowheads="1"/>
          </p:cNvSpPr>
          <p:nvPr/>
        </p:nvSpPr>
        <p:spPr bwMode="auto">
          <a:xfrm>
            <a:off x="1242060" y="2242820"/>
            <a:ext cx="3053080" cy="1119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8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2400" b="1">
                <a:solidFill>
                  <a:schemeClr val="tx1"/>
                </a:solidFill>
                <a:latin typeface="儒兰体" panose="02010600010101010101" charset="-122"/>
                <a:ea typeface="儒兰体" panose="02010600010101010101" charset="-122"/>
              </a:rPr>
              <a:t>还让我们意识到了饮食习惯、运动方案以及身体生长迅速期。</a:t>
            </a:r>
            <a:endParaRPr lang="zh-CN" altLang="en-US" sz="2400" b="1">
              <a:solidFill>
                <a:schemeClr val="tx1"/>
              </a:solidFill>
              <a:latin typeface="儒兰体" panose="02010600010101010101" charset="-122"/>
              <a:ea typeface="儒兰体" panose="02010600010101010101" charset="-122"/>
            </a:endParaRPr>
          </a:p>
        </p:txBody>
      </p:sp>
      <p:sp>
        <p:nvSpPr>
          <p:cNvPr id="19" name="MH_SubTitle_4"/>
          <p:cNvSpPr>
            <a:spLocks noChangeArrowheads="1"/>
          </p:cNvSpPr>
          <p:nvPr/>
        </p:nvSpPr>
        <p:spPr bwMode="auto">
          <a:xfrm>
            <a:off x="6435090" y="1866265"/>
            <a:ext cx="3813175" cy="1471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8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8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zh-CN" altLang="en-US" sz="3200" b="1">
                <a:solidFill>
                  <a:schemeClr val="tx1"/>
                </a:solidFill>
                <a:latin typeface="儒兰体" panose="02010600010101010101" charset="-122"/>
                <a:ea typeface="儒兰体" panose="02010600010101010101" charset="-122"/>
              </a:rPr>
              <a:t>还让我们拥有了一个强壮、健康的身体。</a:t>
            </a:r>
            <a:endParaRPr lang="zh-CN" altLang="en-US" sz="3200" b="1">
              <a:solidFill>
                <a:schemeClr val="tx1"/>
              </a:solidFill>
              <a:latin typeface="儒兰体" panose="02010600010101010101" charset="-122"/>
              <a:ea typeface="儒兰体" panose="02010600010101010101" charset="-122"/>
            </a:endParaRPr>
          </a:p>
        </p:txBody>
      </p:sp>
      <p:grpSp>
        <p:nvGrpSpPr>
          <p:cNvPr id="86" name="组合 85"/>
          <p:cNvGrpSpPr/>
          <p:nvPr/>
        </p:nvGrpSpPr>
        <p:grpSpPr>
          <a:xfrm>
            <a:off x="4300855" y="2490470"/>
            <a:ext cx="2433955" cy="1638935"/>
            <a:chOff x="6765" y="3967"/>
            <a:chExt cx="3833" cy="2581"/>
          </a:xfrm>
        </p:grpSpPr>
        <p:grpSp>
          <p:nvGrpSpPr>
            <p:cNvPr id="80" name="组合 70"/>
            <p:cNvGrpSpPr/>
            <p:nvPr/>
          </p:nvGrpSpPr>
          <p:grpSpPr bwMode="auto">
            <a:xfrm rot="0">
              <a:off x="6884" y="4396"/>
              <a:ext cx="3715" cy="2153"/>
              <a:chOff x="4904188" y="2910052"/>
              <a:chExt cx="2358659" cy="1366567"/>
            </a:xfrm>
          </p:grpSpPr>
          <p:sp>
            <p:nvSpPr>
              <p:cNvPr id="81" name="Freeform 9"/>
              <p:cNvSpPr/>
              <p:nvPr/>
            </p:nvSpPr>
            <p:spPr bwMode="auto">
              <a:xfrm>
                <a:off x="4904188" y="2910052"/>
                <a:ext cx="2358658" cy="969297"/>
              </a:xfrm>
              <a:custGeom>
                <a:avLst/>
                <a:gdLst>
                  <a:gd name="T0" fmla="*/ 0 w 2173"/>
                  <a:gd name="T1" fmla="*/ 2147483646 h 893"/>
                  <a:gd name="T2" fmla="*/ 2147483646 w 2173"/>
                  <a:gd name="T3" fmla="*/ 0 h 893"/>
                  <a:gd name="T4" fmla="*/ 2147483646 w 2173"/>
                  <a:gd name="T5" fmla="*/ 2147483646 h 893"/>
                  <a:gd name="T6" fmla="*/ 2147483646 w 2173"/>
                  <a:gd name="T7" fmla="*/ 2147483646 h 893"/>
                  <a:gd name="T8" fmla="*/ 0 w 2173"/>
                  <a:gd name="T9" fmla="*/ 2147483646 h 893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2173" h="893">
                    <a:moveTo>
                      <a:pt x="0" y="393"/>
                    </a:moveTo>
                    <a:lnTo>
                      <a:pt x="1091" y="0"/>
                    </a:lnTo>
                    <a:lnTo>
                      <a:pt x="2173" y="405"/>
                    </a:lnTo>
                    <a:lnTo>
                      <a:pt x="1098" y="893"/>
                    </a:lnTo>
                    <a:lnTo>
                      <a:pt x="0" y="393"/>
                    </a:lnTo>
                    <a:close/>
                  </a:path>
                </a:pathLst>
              </a:custGeom>
              <a:solidFill>
                <a:srgbClr val="D1D3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p>
                <a:endParaRPr lang="zh-CN" altLang="en-US"/>
              </a:p>
            </p:txBody>
          </p:sp>
          <p:sp>
            <p:nvSpPr>
              <p:cNvPr id="82" name="Freeform 12"/>
              <p:cNvSpPr/>
              <p:nvPr/>
            </p:nvSpPr>
            <p:spPr bwMode="auto">
              <a:xfrm>
                <a:off x="4904247" y="3337271"/>
                <a:ext cx="1193578" cy="939348"/>
              </a:xfrm>
              <a:custGeom>
                <a:avLst/>
                <a:gdLst>
                  <a:gd name="T0" fmla="*/ 0 w 1100"/>
                  <a:gd name="T1" fmla="*/ 334 h 866"/>
                  <a:gd name="T2" fmla="*/ 1100 w 1100"/>
                  <a:gd name="T3" fmla="*/ 866 h 866"/>
                  <a:gd name="T4" fmla="*/ 1098 w 1100"/>
                  <a:gd name="T5" fmla="*/ 500 h 866"/>
                  <a:gd name="T6" fmla="*/ 0 w 1100"/>
                  <a:gd name="T7" fmla="*/ 0 h 866"/>
                  <a:gd name="T8" fmla="*/ 0 w 1100"/>
                  <a:gd name="T9" fmla="*/ 334 h 8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00" h="866">
                    <a:moveTo>
                      <a:pt x="0" y="334"/>
                    </a:moveTo>
                    <a:lnTo>
                      <a:pt x="1100" y="866"/>
                    </a:lnTo>
                    <a:lnTo>
                      <a:pt x="1098" y="500"/>
                    </a:lnTo>
                    <a:lnTo>
                      <a:pt x="0" y="0"/>
                    </a:lnTo>
                    <a:lnTo>
                      <a:pt x="0" y="3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/>
              <a:p>
                <a:pPr>
                  <a:defRPr/>
                </a:pPr>
                <a:endParaRPr lang="zh-CN" altLang="en-US"/>
              </a:p>
            </p:txBody>
          </p:sp>
          <p:sp>
            <p:nvSpPr>
              <p:cNvPr id="83" name="Freeform 15"/>
              <p:cNvSpPr/>
              <p:nvPr/>
            </p:nvSpPr>
            <p:spPr bwMode="auto">
              <a:xfrm>
                <a:off x="6096238" y="3348378"/>
                <a:ext cx="1166596" cy="928241"/>
              </a:xfrm>
              <a:custGeom>
                <a:avLst/>
                <a:gdLst>
                  <a:gd name="T0" fmla="*/ 1075 w 1075"/>
                  <a:gd name="T1" fmla="*/ 0 h 856"/>
                  <a:gd name="T2" fmla="*/ 0 w 1075"/>
                  <a:gd name="T3" fmla="*/ 490 h 856"/>
                  <a:gd name="T4" fmla="*/ 0 w 1075"/>
                  <a:gd name="T5" fmla="*/ 856 h 856"/>
                  <a:gd name="T6" fmla="*/ 1075 w 1075"/>
                  <a:gd name="T7" fmla="*/ 336 h 856"/>
                  <a:gd name="T8" fmla="*/ 1075 w 1075"/>
                  <a:gd name="T9" fmla="*/ 0 h 8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75" h="856">
                    <a:moveTo>
                      <a:pt x="1075" y="0"/>
                    </a:moveTo>
                    <a:lnTo>
                      <a:pt x="0" y="490"/>
                    </a:lnTo>
                    <a:lnTo>
                      <a:pt x="0" y="856"/>
                    </a:lnTo>
                    <a:lnTo>
                      <a:pt x="1075" y="336"/>
                    </a:lnTo>
                    <a:lnTo>
                      <a:pt x="1075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/>
              <a:p>
                <a:pPr>
                  <a:defRPr/>
                </a:pPr>
                <a:endParaRPr lang="zh-CN" altLang="en-US"/>
              </a:p>
            </p:txBody>
          </p:sp>
        </p:grpSp>
        <p:cxnSp>
          <p:nvCxnSpPr>
            <p:cNvPr id="84" name="直接连接符 83"/>
            <p:cNvCxnSpPr/>
            <p:nvPr/>
          </p:nvCxnSpPr>
          <p:spPr>
            <a:xfrm>
              <a:off x="6887" y="4144"/>
              <a:ext cx="0" cy="945"/>
            </a:xfrm>
            <a:prstGeom prst="line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椭圆 84"/>
            <p:cNvSpPr/>
            <p:nvPr/>
          </p:nvSpPr>
          <p:spPr>
            <a:xfrm>
              <a:off x="6765" y="3967"/>
              <a:ext cx="227" cy="227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/>
              </a:pPr>
              <a:endParaRPr lang="zh-CN" altLang="en-US"/>
            </a:p>
          </p:txBody>
        </p:sp>
      </p:grpSp>
      <p:grpSp>
        <p:nvGrpSpPr>
          <p:cNvPr id="79" name="组合 78"/>
          <p:cNvGrpSpPr/>
          <p:nvPr/>
        </p:nvGrpSpPr>
        <p:grpSpPr>
          <a:xfrm>
            <a:off x="4694555" y="2085975"/>
            <a:ext cx="1816735" cy="1250950"/>
            <a:chOff x="7393" y="3285"/>
            <a:chExt cx="2861" cy="1970"/>
          </a:xfrm>
        </p:grpSpPr>
        <p:grpSp>
          <p:nvGrpSpPr>
            <p:cNvPr id="46" name="组合 83"/>
            <p:cNvGrpSpPr/>
            <p:nvPr/>
          </p:nvGrpSpPr>
          <p:grpSpPr bwMode="auto">
            <a:xfrm rot="0">
              <a:off x="7393" y="3513"/>
              <a:ext cx="2741" cy="1743"/>
              <a:chOff x="5227649" y="2348880"/>
              <a:chExt cx="1739959" cy="1107147"/>
            </a:xfrm>
          </p:grpSpPr>
          <p:sp>
            <p:nvSpPr>
              <p:cNvPr id="51" name="Freeform 10"/>
              <p:cNvSpPr/>
              <p:nvPr/>
            </p:nvSpPr>
            <p:spPr bwMode="auto">
              <a:xfrm>
                <a:off x="5227649" y="2348880"/>
                <a:ext cx="1739958" cy="707706"/>
              </a:xfrm>
              <a:custGeom>
                <a:avLst/>
                <a:gdLst>
                  <a:gd name="T0" fmla="*/ 0 w 1603"/>
                  <a:gd name="T1" fmla="*/ 2147483646 h 652"/>
                  <a:gd name="T2" fmla="*/ 2147483646 w 1603"/>
                  <a:gd name="T3" fmla="*/ 0 h 652"/>
                  <a:gd name="T4" fmla="*/ 2147483646 w 1603"/>
                  <a:gd name="T5" fmla="*/ 2147483646 h 652"/>
                  <a:gd name="T6" fmla="*/ 2147483646 w 1603"/>
                  <a:gd name="T7" fmla="*/ 2147483646 h 652"/>
                  <a:gd name="T8" fmla="*/ 0 w 1603"/>
                  <a:gd name="T9" fmla="*/ 2147483646 h 65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1603" h="652">
                    <a:moveTo>
                      <a:pt x="0" y="288"/>
                    </a:moveTo>
                    <a:lnTo>
                      <a:pt x="809" y="0"/>
                    </a:lnTo>
                    <a:lnTo>
                      <a:pt x="1603" y="288"/>
                    </a:lnTo>
                    <a:lnTo>
                      <a:pt x="800" y="652"/>
                    </a:lnTo>
                    <a:lnTo>
                      <a:pt x="0" y="288"/>
                    </a:lnTo>
                    <a:close/>
                  </a:path>
                </a:pathLst>
              </a:custGeom>
              <a:solidFill>
                <a:srgbClr val="D1D3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2" name="Freeform 13"/>
              <p:cNvSpPr/>
              <p:nvPr/>
            </p:nvSpPr>
            <p:spPr bwMode="auto">
              <a:xfrm>
                <a:off x="5227649" y="2661486"/>
                <a:ext cx="870522" cy="794541"/>
              </a:xfrm>
              <a:custGeom>
                <a:avLst/>
                <a:gdLst>
                  <a:gd name="T0" fmla="*/ 0 w 802"/>
                  <a:gd name="T1" fmla="*/ 2147483646 h 732"/>
                  <a:gd name="T2" fmla="*/ 2147483646 w 802"/>
                  <a:gd name="T3" fmla="*/ 2147483646 h 732"/>
                  <a:gd name="T4" fmla="*/ 2147483646 w 802"/>
                  <a:gd name="T5" fmla="*/ 2147483646 h 732"/>
                  <a:gd name="T6" fmla="*/ 0 w 802"/>
                  <a:gd name="T7" fmla="*/ 0 h 732"/>
                  <a:gd name="T8" fmla="*/ 0 w 802"/>
                  <a:gd name="T9" fmla="*/ 2147483646 h 7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02" h="732">
                    <a:moveTo>
                      <a:pt x="0" y="343"/>
                    </a:moveTo>
                    <a:lnTo>
                      <a:pt x="802" y="732"/>
                    </a:lnTo>
                    <a:lnTo>
                      <a:pt x="800" y="364"/>
                    </a:lnTo>
                    <a:lnTo>
                      <a:pt x="0" y="0"/>
                    </a:lnTo>
                    <a:lnTo>
                      <a:pt x="0" y="343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53" name="Freeform 16"/>
              <p:cNvSpPr/>
              <p:nvPr/>
            </p:nvSpPr>
            <p:spPr bwMode="auto">
              <a:xfrm>
                <a:off x="6096000" y="2661486"/>
                <a:ext cx="871608" cy="794541"/>
              </a:xfrm>
              <a:custGeom>
                <a:avLst/>
                <a:gdLst>
                  <a:gd name="T0" fmla="*/ 2147483646 w 803"/>
                  <a:gd name="T1" fmla="*/ 0 h 732"/>
                  <a:gd name="T2" fmla="*/ 0 w 803"/>
                  <a:gd name="T3" fmla="*/ 2147483646 h 732"/>
                  <a:gd name="T4" fmla="*/ 0 w 803"/>
                  <a:gd name="T5" fmla="*/ 2147483646 h 732"/>
                  <a:gd name="T6" fmla="*/ 2147483646 w 803"/>
                  <a:gd name="T7" fmla="*/ 2147483646 h 732"/>
                  <a:gd name="T8" fmla="*/ 2147483646 w 803"/>
                  <a:gd name="T9" fmla="*/ 0 h 73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803" h="732">
                    <a:moveTo>
                      <a:pt x="803" y="0"/>
                    </a:moveTo>
                    <a:lnTo>
                      <a:pt x="0" y="364"/>
                    </a:lnTo>
                    <a:lnTo>
                      <a:pt x="0" y="732"/>
                    </a:lnTo>
                    <a:lnTo>
                      <a:pt x="803" y="343"/>
                    </a:lnTo>
                    <a:lnTo>
                      <a:pt x="803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endParaRPr lang="zh-CN" altLang="en-US"/>
              </a:p>
            </p:txBody>
          </p:sp>
        </p:grpSp>
        <p:grpSp>
          <p:nvGrpSpPr>
            <p:cNvPr id="57" name="组合 56"/>
            <p:cNvGrpSpPr/>
            <p:nvPr/>
          </p:nvGrpSpPr>
          <p:grpSpPr>
            <a:xfrm rot="0">
              <a:off x="10026" y="3285"/>
              <a:ext cx="228" cy="1121"/>
              <a:chOff x="16123" y="3210"/>
              <a:chExt cx="228" cy="1121"/>
            </a:xfrm>
          </p:grpSpPr>
          <p:cxnSp>
            <p:nvCxnSpPr>
              <p:cNvPr id="47" name="直接连接符 46"/>
              <p:cNvCxnSpPr/>
              <p:nvPr/>
            </p:nvCxnSpPr>
            <p:spPr>
              <a:xfrm>
                <a:off x="16237" y="3383"/>
                <a:ext cx="0" cy="948"/>
              </a:xfrm>
              <a:prstGeom prst="line">
                <a:avLst/>
              </a:prstGeom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8" name="椭圆 47"/>
              <p:cNvSpPr/>
              <p:nvPr/>
            </p:nvSpPr>
            <p:spPr>
              <a:xfrm>
                <a:off x="16123" y="3210"/>
                <a:ext cx="228" cy="228"/>
              </a:xfrm>
              <a:prstGeom prst="ellipse">
                <a:avLst/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zh-CN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0" grpId="0"/>
      <p:bldP spid="41" grpId="0"/>
      <p:bldP spid="21" grpId="0"/>
      <p:bldP spid="19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任意多边形: 形状 51"/>
          <p:cNvSpPr/>
          <p:nvPr/>
        </p:nvSpPr>
        <p:spPr bwMode="auto">
          <a:xfrm>
            <a:off x="4452193" y="-8890"/>
            <a:ext cx="7716312" cy="6877052"/>
          </a:xfrm>
          <a:custGeom>
            <a:avLst/>
            <a:gdLst>
              <a:gd name="connsiteX0" fmla="*/ 3106505 w 7716312"/>
              <a:gd name="connsiteY0" fmla="*/ 0 h 6877052"/>
              <a:gd name="connsiteX1" fmla="*/ 7716312 w 7716312"/>
              <a:gd name="connsiteY1" fmla="*/ 0 h 6877052"/>
              <a:gd name="connsiteX2" fmla="*/ 7716312 w 7716312"/>
              <a:gd name="connsiteY2" fmla="*/ 6877052 h 6877052"/>
              <a:gd name="connsiteX3" fmla="*/ 0 w 7716312"/>
              <a:gd name="connsiteY3" fmla="*/ 6877052 h 6877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716312" h="6877052">
                <a:moveTo>
                  <a:pt x="3106505" y="0"/>
                </a:moveTo>
                <a:lnTo>
                  <a:pt x="7716312" y="0"/>
                </a:lnTo>
                <a:lnTo>
                  <a:pt x="7716312" y="6877052"/>
                </a:lnTo>
                <a:lnTo>
                  <a:pt x="0" y="6877052"/>
                </a:lnTo>
                <a:close/>
              </a:path>
            </a:pathLst>
          </a:custGeom>
          <a:solidFill>
            <a:srgbClr val="389F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endParaRPr lang="zh-CN" altLang="en-US"/>
          </a:p>
        </p:txBody>
      </p:sp>
      <p:sp>
        <p:nvSpPr>
          <p:cNvPr id="5" name="文本框 16"/>
          <p:cNvSpPr txBox="1">
            <a:spLocks noChangeArrowheads="1"/>
          </p:cNvSpPr>
          <p:nvPr/>
        </p:nvSpPr>
        <p:spPr bwMode="auto">
          <a:xfrm>
            <a:off x="4514423" y="4458128"/>
            <a:ext cx="33115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it-IT" altLang="zh-CN" b="1" dirty="0">
                <a:solidFill>
                  <a:schemeClr val="bg1"/>
                </a:solidFill>
                <a:latin typeface="儒兰体" panose="02010600010101010101" charset="-122"/>
                <a:ea typeface="儒兰体" panose="02010600010101010101" charset="-122"/>
              </a:rPr>
              <a:t>THANK YOU FOR WATCHING</a:t>
            </a:r>
            <a:endParaRPr lang="it-IT" altLang="zh-CN" b="1" dirty="0">
              <a:solidFill>
                <a:schemeClr val="bg1"/>
              </a:solidFill>
              <a:latin typeface="儒兰体" panose="02010600010101010101" charset="-122"/>
              <a:ea typeface="儒兰体" panose="02010600010101010101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4451945" y="4392617"/>
            <a:ext cx="3291361" cy="0"/>
          </a:xfrm>
          <a:prstGeom prst="line">
            <a:avLst/>
          </a:prstGeom>
          <a:ln>
            <a:solidFill>
              <a:srgbClr val="FDC54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4335464" y="3285901"/>
            <a:ext cx="3535680" cy="11068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6600" dirty="0">
                <a:ln w="76200">
                  <a:noFill/>
                </a:ln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金玉体" panose="02010600010101010101" charset="-122"/>
                <a:ea typeface="金玉体" panose="02010600010101010101" charset="-122"/>
              </a:rPr>
              <a:t>谢谢欣赏</a:t>
            </a:r>
            <a:endParaRPr lang="zh-CN" altLang="en-US" sz="6600" dirty="0">
              <a:ln w="76200">
                <a:noFill/>
              </a:ln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金玉体" panose="02010600010101010101" charset="-122"/>
              <a:ea typeface="金玉体" panose="02010600010101010101" charset="-122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28600" y="228600"/>
            <a:ext cx="11750040" cy="637032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6" name="组合 15"/>
          <p:cNvGrpSpPr/>
          <p:nvPr/>
        </p:nvGrpSpPr>
        <p:grpSpPr>
          <a:xfrm>
            <a:off x="5275248" y="839314"/>
            <a:ext cx="1962150" cy="2284413"/>
            <a:chOff x="1553996" y="1023938"/>
            <a:chExt cx="1962150" cy="2284413"/>
          </a:xfrm>
        </p:grpSpPr>
        <p:sp>
          <p:nvSpPr>
            <p:cNvPr id="17" name="Freeform 5"/>
            <p:cNvSpPr/>
            <p:nvPr/>
          </p:nvSpPr>
          <p:spPr bwMode="auto">
            <a:xfrm>
              <a:off x="1655596" y="1143001"/>
              <a:ext cx="1758950" cy="2165350"/>
            </a:xfrm>
            <a:custGeom>
              <a:avLst/>
              <a:gdLst>
                <a:gd name="T0" fmla="*/ 854 w 1108"/>
                <a:gd name="T1" fmla="*/ 1364 h 1364"/>
                <a:gd name="T2" fmla="*/ 0 w 1108"/>
                <a:gd name="T3" fmla="*/ 1180 h 1364"/>
                <a:gd name="T4" fmla="*/ 254 w 1108"/>
                <a:gd name="T5" fmla="*/ 0 h 1364"/>
                <a:gd name="T6" fmla="*/ 1108 w 1108"/>
                <a:gd name="T7" fmla="*/ 184 h 1364"/>
                <a:gd name="T8" fmla="*/ 854 w 1108"/>
                <a:gd name="T9" fmla="*/ 1364 h 13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08" h="1364">
                  <a:moveTo>
                    <a:pt x="854" y="1364"/>
                  </a:moveTo>
                  <a:lnTo>
                    <a:pt x="0" y="1180"/>
                  </a:lnTo>
                  <a:lnTo>
                    <a:pt x="254" y="0"/>
                  </a:lnTo>
                  <a:lnTo>
                    <a:pt x="1108" y="184"/>
                  </a:lnTo>
                  <a:lnTo>
                    <a:pt x="854" y="1364"/>
                  </a:lnTo>
                  <a:close/>
                </a:path>
              </a:pathLst>
            </a:custGeom>
            <a:solidFill>
              <a:srgbClr val="CBC9B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6"/>
            <p:cNvSpPr/>
            <p:nvPr/>
          </p:nvSpPr>
          <p:spPr bwMode="auto">
            <a:xfrm>
              <a:off x="1553996" y="1023938"/>
              <a:ext cx="1962150" cy="2276475"/>
            </a:xfrm>
            <a:custGeom>
              <a:avLst/>
              <a:gdLst>
                <a:gd name="T0" fmla="*/ 819 w 1236"/>
                <a:gd name="T1" fmla="*/ 1434 h 1434"/>
                <a:gd name="T2" fmla="*/ 0 w 1236"/>
                <a:gd name="T3" fmla="*/ 1132 h 1434"/>
                <a:gd name="T4" fmla="*/ 418 w 1236"/>
                <a:gd name="T5" fmla="*/ 0 h 1434"/>
                <a:gd name="T6" fmla="*/ 1236 w 1236"/>
                <a:gd name="T7" fmla="*/ 302 h 1434"/>
                <a:gd name="T8" fmla="*/ 819 w 1236"/>
                <a:gd name="T9" fmla="*/ 1434 h 14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36" h="1434">
                  <a:moveTo>
                    <a:pt x="819" y="1434"/>
                  </a:moveTo>
                  <a:lnTo>
                    <a:pt x="0" y="1132"/>
                  </a:lnTo>
                  <a:lnTo>
                    <a:pt x="418" y="0"/>
                  </a:lnTo>
                  <a:lnTo>
                    <a:pt x="1236" y="302"/>
                  </a:lnTo>
                  <a:lnTo>
                    <a:pt x="819" y="1434"/>
                  </a:lnTo>
                  <a:close/>
                </a:path>
              </a:pathLst>
            </a:custGeom>
            <a:solidFill>
              <a:srgbClr val="E2DF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7"/>
            <p:cNvSpPr/>
            <p:nvPr/>
          </p:nvSpPr>
          <p:spPr bwMode="auto">
            <a:xfrm>
              <a:off x="2250909" y="1220788"/>
              <a:ext cx="488950" cy="242888"/>
            </a:xfrm>
            <a:custGeom>
              <a:avLst/>
              <a:gdLst>
                <a:gd name="T0" fmla="*/ 291 w 308"/>
                <a:gd name="T1" fmla="*/ 153 h 153"/>
                <a:gd name="T2" fmla="*/ 0 w 308"/>
                <a:gd name="T3" fmla="*/ 45 h 153"/>
                <a:gd name="T4" fmla="*/ 16 w 308"/>
                <a:gd name="T5" fmla="*/ 0 h 153"/>
                <a:gd name="T6" fmla="*/ 308 w 308"/>
                <a:gd name="T7" fmla="*/ 108 h 153"/>
                <a:gd name="T8" fmla="*/ 291 w 308"/>
                <a:gd name="T9" fmla="*/ 153 h 1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8" h="153">
                  <a:moveTo>
                    <a:pt x="291" y="153"/>
                  </a:moveTo>
                  <a:lnTo>
                    <a:pt x="0" y="45"/>
                  </a:lnTo>
                  <a:lnTo>
                    <a:pt x="16" y="0"/>
                  </a:lnTo>
                  <a:lnTo>
                    <a:pt x="308" y="108"/>
                  </a:lnTo>
                  <a:lnTo>
                    <a:pt x="291" y="153"/>
                  </a:lnTo>
                  <a:close/>
                </a:path>
              </a:pathLst>
            </a:custGeom>
            <a:solidFill>
              <a:srgbClr val="9E97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0" name="Freeform 8"/>
            <p:cNvSpPr/>
            <p:nvPr/>
          </p:nvSpPr>
          <p:spPr bwMode="auto">
            <a:xfrm>
              <a:off x="2209634" y="1374776"/>
              <a:ext cx="1074738" cy="420688"/>
            </a:xfrm>
            <a:custGeom>
              <a:avLst/>
              <a:gdLst>
                <a:gd name="T0" fmla="*/ 670 w 677"/>
                <a:gd name="T1" fmla="*/ 265 h 265"/>
                <a:gd name="T2" fmla="*/ 0 w 677"/>
                <a:gd name="T3" fmla="*/ 18 h 265"/>
                <a:gd name="T4" fmla="*/ 7 w 677"/>
                <a:gd name="T5" fmla="*/ 0 h 265"/>
                <a:gd name="T6" fmla="*/ 677 w 677"/>
                <a:gd name="T7" fmla="*/ 247 h 265"/>
                <a:gd name="T8" fmla="*/ 670 w 677"/>
                <a:gd name="T9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7" h="265">
                  <a:moveTo>
                    <a:pt x="670" y="265"/>
                  </a:moveTo>
                  <a:lnTo>
                    <a:pt x="0" y="18"/>
                  </a:lnTo>
                  <a:lnTo>
                    <a:pt x="7" y="0"/>
                  </a:lnTo>
                  <a:lnTo>
                    <a:pt x="677" y="247"/>
                  </a:lnTo>
                  <a:lnTo>
                    <a:pt x="670" y="265"/>
                  </a:lnTo>
                  <a:close/>
                </a:path>
              </a:pathLst>
            </a:custGeom>
            <a:solidFill>
              <a:srgbClr val="9E97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1" name="Freeform 9"/>
            <p:cNvSpPr/>
            <p:nvPr/>
          </p:nvSpPr>
          <p:spPr bwMode="auto">
            <a:xfrm>
              <a:off x="2184234" y="1447801"/>
              <a:ext cx="1071563" cy="419100"/>
            </a:xfrm>
            <a:custGeom>
              <a:avLst/>
              <a:gdLst>
                <a:gd name="T0" fmla="*/ 669 w 675"/>
                <a:gd name="T1" fmla="*/ 264 h 264"/>
                <a:gd name="T2" fmla="*/ 0 w 675"/>
                <a:gd name="T3" fmla="*/ 17 h 264"/>
                <a:gd name="T4" fmla="*/ 7 w 675"/>
                <a:gd name="T5" fmla="*/ 0 h 264"/>
                <a:gd name="T6" fmla="*/ 675 w 675"/>
                <a:gd name="T7" fmla="*/ 246 h 264"/>
                <a:gd name="T8" fmla="*/ 669 w 675"/>
                <a:gd name="T9" fmla="*/ 264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5" h="264">
                  <a:moveTo>
                    <a:pt x="669" y="264"/>
                  </a:moveTo>
                  <a:lnTo>
                    <a:pt x="0" y="17"/>
                  </a:lnTo>
                  <a:lnTo>
                    <a:pt x="7" y="0"/>
                  </a:lnTo>
                  <a:lnTo>
                    <a:pt x="675" y="246"/>
                  </a:lnTo>
                  <a:lnTo>
                    <a:pt x="669" y="264"/>
                  </a:lnTo>
                  <a:close/>
                </a:path>
              </a:pathLst>
            </a:custGeom>
            <a:solidFill>
              <a:srgbClr val="9E97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Freeform 10"/>
            <p:cNvSpPr/>
            <p:nvPr/>
          </p:nvSpPr>
          <p:spPr bwMode="auto">
            <a:xfrm>
              <a:off x="2157246" y="1519238"/>
              <a:ext cx="1073150" cy="419100"/>
            </a:xfrm>
            <a:custGeom>
              <a:avLst/>
              <a:gdLst>
                <a:gd name="T0" fmla="*/ 670 w 676"/>
                <a:gd name="T1" fmla="*/ 264 h 264"/>
                <a:gd name="T2" fmla="*/ 0 w 676"/>
                <a:gd name="T3" fmla="*/ 17 h 264"/>
                <a:gd name="T4" fmla="*/ 6 w 676"/>
                <a:gd name="T5" fmla="*/ 0 h 264"/>
                <a:gd name="T6" fmla="*/ 676 w 676"/>
                <a:gd name="T7" fmla="*/ 247 h 264"/>
                <a:gd name="T8" fmla="*/ 670 w 676"/>
                <a:gd name="T9" fmla="*/ 264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6" h="264">
                  <a:moveTo>
                    <a:pt x="670" y="264"/>
                  </a:moveTo>
                  <a:lnTo>
                    <a:pt x="0" y="17"/>
                  </a:lnTo>
                  <a:lnTo>
                    <a:pt x="6" y="0"/>
                  </a:lnTo>
                  <a:lnTo>
                    <a:pt x="676" y="247"/>
                  </a:lnTo>
                  <a:lnTo>
                    <a:pt x="670" y="264"/>
                  </a:lnTo>
                  <a:close/>
                </a:path>
              </a:pathLst>
            </a:custGeom>
            <a:solidFill>
              <a:srgbClr val="9E97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3" name="Freeform 11"/>
            <p:cNvSpPr/>
            <p:nvPr/>
          </p:nvSpPr>
          <p:spPr bwMode="auto">
            <a:xfrm>
              <a:off x="2130259" y="1590676"/>
              <a:ext cx="1073150" cy="420688"/>
            </a:xfrm>
            <a:custGeom>
              <a:avLst/>
              <a:gdLst>
                <a:gd name="T0" fmla="*/ 670 w 676"/>
                <a:gd name="T1" fmla="*/ 265 h 265"/>
                <a:gd name="T2" fmla="*/ 0 w 676"/>
                <a:gd name="T3" fmla="*/ 17 h 265"/>
                <a:gd name="T4" fmla="*/ 6 w 676"/>
                <a:gd name="T5" fmla="*/ 0 h 265"/>
                <a:gd name="T6" fmla="*/ 676 w 676"/>
                <a:gd name="T7" fmla="*/ 247 h 265"/>
                <a:gd name="T8" fmla="*/ 670 w 676"/>
                <a:gd name="T9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6" h="265">
                  <a:moveTo>
                    <a:pt x="670" y="265"/>
                  </a:moveTo>
                  <a:lnTo>
                    <a:pt x="0" y="17"/>
                  </a:lnTo>
                  <a:lnTo>
                    <a:pt x="6" y="0"/>
                  </a:lnTo>
                  <a:lnTo>
                    <a:pt x="676" y="247"/>
                  </a:lnTo>
                  <a:lnTo>
                    <a:pt x="670" y="265"/>
                  </a:lnTo>
                  <a:close/>
                </a:path>
              </a:pathLst>
            </a:custGeom>
            <a:solidFill>
              <a:srgbClr val="9E97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12"/>
            <p:cNvSpPr/>
            <p:nvPr/>
          </p:nvSpPr>
          <p:spPr bwMode="auto">
            <a:xfrm>
              <a:off x="2104859" y="1663701"/>
              <a:ext cx="1071563" cy="419100"/>
            </a:xfrm>
            <a:custGeom>
              <a:avLst/>
              <a:gdLst>
                <a:gd name="T0" fmla="*/ 670 w 675"/>
                <a:gd name="T1" fmla="*/ 264 h 264"/>
                <a:gd name="T2" fmla="*/ 0 w 675"/>
                <a:gd name="T3" fmla="*/ 16 h 264"/>
                <a:gd name="T4" fmla="*/ 6 w 675"/>
                <a:gd name="T5" fmla="*/ 0 h 264"/>
                <a:gd name="T6" fmla="*/ 675 w 675"/>
                <a:gd name="T7" fmla="*/ 246 h 264"/>
                <a:gd name="T8" fmla="*/ 670 w 675"/>
                <a:gd name="T9" fmla="*/ 264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5" h="264">
                  <a:moveTo>
                    <a:pt x="670" y="264"/>
                  </a:moveTo>
                  <a:lnTo>
                    <a:pt x="0" y="16"/>
                  </a:lnTo>
                  <a:lnTo>
                    <a:pt x="6" y="0"/>
                  </a:lnTo>
                  <a:lnTo>
                    <a:pt x="675" y="246"/>
                  </a:lnTo>
                  <a:lnTo>
                    <a:pt x="670" y="264"/>
                  </a:lnTo>
                  <a:close/>
                </a:path>
              </a:pathLst>
            </a:custGeom>
            <a:solidFill>
              <a:srgbClr val="9E97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13"/>
            <p:cNvSpPr/>
            <p:nvPr/>
          </p:nvSpPr>
          <p:spPr bwMode="auto">
            <a:xfrm>
              <a:off x="2077871" y="1735138"/>
              <a:ext cx="1073150" cy="419100"/>
            </a:xfrm>
            <a:custGeom>
              <a:avLst/>
              <a:gdLst>
                <a:gd name="T0" fmla="*/ 670 w 676"/>
                <a:gd name="T1" fmla="*/ 264 h 264"/>
                <a:gd name="T2" fmla="*/ 0 w 676"/>
                <a:gd name="T3" fmla="*/ 17 h 264"/>
                <a:gd name="T4" fmla="*/ 6 w 676"/>
                <a:gd name="T5" fmla="*/ 0 h 264"/>
                <a:gd name="T6" fmla="*/ 676 w 676"/>
                <a:gd name="T7" fmla="*/ 246 h 264"/>
                <a:gd name="T8" fmla="*/ 670 w 676"/>
                <a:gd name="T9" fmla="*/ 264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6" h="264">
                  <a:moveTo>
                    <a:pt x="670" y="264"/>
                  </a:moveTo>
                  <a:lnTo>
                    <a:pt x="0" y="17"/>
                  </a:lnTo>
                  <a:lnTo>
                    <a:pt x="6" y="0"/>
                  </a:lnTo>
                  <a:lnTo>
                    <a:pt x="676" y="246"/>
                  </a:lnTo>
                  <a:lnTo>
                    <a:pt x="670" y="264"/>
                  </a:lnTo>
                  <a:close/>
                </a:path>
              </a:pathLst>
            </a:custGeom>
            <a:solidFill>
              <a:srgbClr val="9E97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14"/>
            <p:cNvSpPr/>
            <p:nvPr/>
          </p:nvSpPr>
          <p:spPr bwMode="auto">
            <a:xfrm>
              <a:off x="2052471" y="1806576"/>
              <a:ext cx="1071563" cy="420688"/>
            </a:xfrm>
            <a:custGeom>
              <a:avLst/>
              <a:gdLst>
                <a:gd name="T0" fmla="*/ 668 w 675"/>
                <a:gd name="T1" fmla="*/ 265 h 265"/>
                <a:gd name="T2" fmla="*/ 0 w 675"/>
                <a:gd name="T3" fmla="*/ 17 h 265"/>
                <a:gd name="T4" fmla="*/ 5 w 675"/>
                <a:gd name="T5" fmla="*/ 0 h 265"/>
                <a:gd name="T6" fmla="*/ 675 w 675"/>
                <a:gd name="T7" fmla="*/ 247 h 265"/>
                <a:gd name="T8" fmla="*/ 668 w 675"/>
                <a:gd name="T9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5" h="265">
                  <a:moveTo>
                    <a:pt x="668" y="265"/>
                  </a:moveTo>
                  <a:lnTo>
                    <a:pt x="0" y="17"/>
                  </a:lnTo>
                  <a:lnTo>
                    <a:pt x="5" y="0"/>
                  </a:lnTo>
                  <a:lnTo>
                    <a:pt x="675" y="247"/>
                  </a:lnTo>
                  <a:lnTo>
                    <a:pt x="668" y="265"/>
                  </a:lnTo>
                  <a:close/>
                </a:path>
              </a:pathLst>
            </a:custGeom>
            <a:solidFill>
              <a:srgbClr val="9E97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15"/>
            <p:cNvSpPr/>
            <p:nvPr/>
          </p:nvSpPr>
          <p:spPr bwMode="auto">
            <a:xfrm>
              <a:off x="2023896" y="1878013"/>
              <a:ext cx="1074738" cy="420688"/>
            </a:xfrm>
            <a:custGeom>
              <a:avLst/>
              <a:gdLst>
                <a:gd name="T0" fmla="*/ 670 w 677"/>
                <a:gd name="T1" fmla="*/ 265 h 265"/>
                <a:gd name="T2" fmla="*/ 0 w 677"/>
                <a:gd name="T3" fmla="*/ 17 h 265"/>
                <a:gd name="T4" fmla="*/ 7 w 677"/>
                <a:gd name="T5" fmla="*/ 0 h 265"/>
                <a:gd name="T6" fmla="*/ 677 w 677"/>
                <a:gd name="T7" fmla="*/ 247 h 265"/>
                <a:gd name="T8" fmla="*/ 670 w 677"/>
                <a:gd name="T9" fmla="*/ 265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7" h="265">
                  <a:moveTo>
                    <a:pt x="670" y="265"/>
                  </a:moveTo>
                  <a:lnTo>
                    <a:pt x="0" y="17"/>
                  </a:lnTo>
                  <a:lnTo>
                    <a:pt x="7" y="0"/>
                  </a:lnTo>
                  <a:lnTo>
                    <a:pt x="677" y="247"/>
                  </a:lnTo>
                  <a:lnTo>
                    <a:pt x="670" y="265"/>
                  </a:lnTo>
                  <a:close/>
                </a:path>
              </a:pathLst>
            </a:custGeom>
            <a:solidFill>
              <a:srgbClr val="9E97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16"/>
            <p:cNvSpPr/>
            <p:nvPr/>
          </p:nvSpPr>
          <p:spPr bwMode="auto">
            <a:xfrm>
              <a:off x="1768309" y="2127251"/>
              <a:ext cx="1039813" cy="952500"/>
            </a:xfrm>
            <a:custGeom>
              <a:avLst/>
              <a:gdLst>
                <a:gd name="T0" fmla="*/ 655 w 655"/>
                <a:gd name="T1" fmla="*/ 593 h 600"/>
                <a:gd name="T2" fmla="*/ 623 w 655"/>
                <a:gd name="T3" fmla="*/ 555 h 600"/>
                <a:gd name="T4" fmla="*/ 619 w 655"/>
                <a:gd name="T5" fmla="*/ 567 h 600"/>
                <a:gd name="T6" fmla="*/ 29 w 655"/>
                <a:gd name="T7" fmla="*/ 349 h 600"/>
                <a:gd name="T8" fmla="*/ 141 w 655"/>
                <a:gd name="T9" fmla="*/ 44 h 600"/>
                <a:gd name="T10" fmla="*/ 154 w 655"/>
                <a:gd name="T11" fmla="*/ 49 h 600"/>
                <a:gd name="T12" fmla="*/ 145 w 655"/>
                <a:gd name="T13" fmla="*/ 0 h 600"/>
                <a:gd name="T14" fmla="*/ 107 w 655"/>
                <a:gd name="T15" fmla="*/ 32 h 600"/>
                <a:gd name="T16" fmla="*/ 120 w 655"/>
                <a:gd name="T17" fmla="*/ 36 h 600"/>
                <a:gd name="T18" fmla="*/ 0 w 655"/>
                <a:gd name="T19" fmla="*/ 363 h 600"/>
                <a:gd name="T20" fmla="*/ 0 w 655"/>
                <a:gd name="T21" fmla="*/ 363 h 600"/>
                <a:gd name="T22" fmla="*/ 611 w 655"/>
                <a:gd name="T23" fmla="*/ 588 h 600"/>
                <a:gd name="T24" fmla="*/ 606 w 655"/>
                <a:gd name="T25" fmla="*/ 600 h 600"/>
                <a:gd name="T26" fmla="*/ 655 w 655"/>
                <a:gd name="T27" fmla="*/ 593 h 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55" h="600">
                  <a:moveTo>
                    <a:pt x="655" y="593"/>
                  </a:moveTo>
                  <a:lnTo>
                    <a:pt x="623" y="555"/>
                  </a:lnTo>
                  <a:lnTo>
                    <a:pt x="619" y="567"/>
                  </a:lnTo>
                  <a:lnTo>
                    <a:pt x="29" y="349"/>
                  </a:lnTo>
                  <a:lnTo>
                    <a:pt x="141" y="44"/>
                  </a:lnTo>
                  <a:lnTo>
                    <a:pt x="154" y="49"/>
                  </a:lnTo>
                  <a:lnTo>
                    <a:pt x="145" y="0"/>
                  </a:lnTo>
                  <a:lnTo>
                    <a:pt x="107" y="32"/>
                  </a:lnTo>
                  <a:lnTo>
                    <a:pt x="120" y="36"/>
                  </a:lnTo>
                  <a:lnTo>
                    <a:pt x="0" y="363"/>
                  </a:lnTo>
                  <a:lnTo>
                    <a:pt x="0" y="363"/>
                  </a:lnTo>
                  <a:lnTo>
                    <a:pt x="611" y="588"/>
                  </a:lnTo>
                  <a:lnTo>
                    <a:pt x="606" y="600"/>
                  </a:lnTo>
                  <a:lnTo>
                    <a:pt x="655" y="593"/>
                  </a:lnTo>
                  <a:close/>
                </a:path>
              </a:pathLst>
            </a:custGeom>
            <a:solidFill>
              <a:srgbClr val="9E97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Freeform 17"/>
            <p:cNvSpPr/>
            <p:nvPr/>
          </p:nvSpPr>
          <p:spPr bwMode="auto">
            <a:xfrm>
              <a:off x="1866734" y="2430463"/>
              <a:ext cx="168275" cy="260350"/>
            </a:xfrm>
            <a:custGeom>
              <a:avLst/>
              <a:gdLst>
                <a:gd name="T0" fmla="*/ 53 w 106"/>
                <a:gd name="T1" fmla="*/ 164 h 164"/>
                <a:gd name="T2" fmla="*/ 0 w 106"/>
                <a:gd name="T3" fmla="*/ 145 h 164"/>
                <a:gd name="T4" fmla="*/ 54 w 106"/>
                <a:gd name="T5" fmla="*/ 0 h 164"/>
                <a:gd name="T6" fmla="*/ 106 w 106"/>
                <a:gd name="T7" fmla="*/ 18 h 164"/>
                <a:gd name="T8" fmla="*/ 53 w 106"/>
                <a:gd name="T9" fmla="*/ 164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164">
                  <a:moveTo>
                    <a:pt x="53" y="164"/>
                  </a:moveTo>
                  <a:lnTo>
                    <a:pt x="0" y="145"/>
                  </a:lnTo>
                  <a:lnTo>
                    <a:pt x="54" y="0"/>
                  </a:lnTo>
                  <a:lnTo>
                    <a:pt x="106" y="18"/>
                  </a:lnTo>
                  <a:lnTo>
                    <a:pt x="53" y="164"/>
                  </a:lnTo>
                  <a:close/>
                </a:path>
              </a:pathLst>
            </a:custGeom>
            <a:solidFill>
              <a:srgbClr val="E8B5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18"/>
            <p:cNvSpPr/>
            <p:nvPr/>
          </p:nvSpPr>
          <p:spPr bwMode="auto">
            <a:xfrm>
              <a:off x="1996909" y="2427288"/>
              <a:ext cx="187325" cy="311150"/>
            </a:xfrm>
            <a:custGeom>
              <a:avLst/>
              <a:gdLst>
                <a:gd name="T0" fmla="*/ 53 w 118"/>
                <a:gd name="T1" fmla="*/ 196 h 196"/>
                <a:gd name="T2" fmla="*/ 0 w 118"/>
                <a:gd name="T3" fmla="*/ 177 h 196"/>
                <a:gd name="T4" fmla="*/ 66 w 118"/>
                <a:gd name="T5" fmla="*/ 0 h 196"/>
                <a:gd name="T6" fmla="*/ 118 w 118"/>
                <a:gd name="T7" fmla="*/ 19 h 196"/>
                <a:gd name="T8" fmla="*/ 53 w 118"/>
                <a:gd name="T9" fmla="*/ 196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196">
                  <a:moveTo>
                    <a:pt x="53" y="196"/>
                  </a:moveTo>
                  <a:lnTo>
                    <a:pt x="0" y="177"/>
                  </a:lnTo>
                  <a:lnTo>
                    <a:pt x="66" y="0"/>
                  </a:lnTo>
                  <a:lnTo>
                    <a:pt x="118" y="19"/>
                  </a:lnTo>
                  <a:lnTo>
                    <a:pt x="53" y="196"/>
                  </a:lnTo>
                  <a:close/>
                </a:path>
              </a:pathLst>
            </a:custGeom>
            <a:solidFill>
              <a:srgbClr val="E8B5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19"/>
            <p:cNvSpPr/>
            <p:nvPr/>
          </p:nvSpPr>
          <p:spPr bwMode="auto">
            <a:xfrm>
              <a:off x="2128671" y="2430463"/>
              <a:ext cx="203200" cy="357188"/>
            </a:xfrm>
            <a:custGeom>
              <a:avLst/>
              <a:gdLst>
                <a:gd name="T0" fmla="*/ 52 w 128"/>
                <a:gd name="T1" fmla="*/ 225 h 225"/>
                <a:gd name="T2" fmla="*/ 0 w 128"/>
                <a:gd name="T3" fmla="*/ 205 h 225"/>
                <a:gd name="T4" fmla="*/ 76 w 128"/>
                <a:gd name="T5" fmla="*/ 0 h 225"/>
                <a:gd name="T6" fmla="*/ 128 w 128"/>
                <a:gd name="T7" fmla="*/ 19 h 225"/>
                <a:gd name="T8" fmla="*/ 52 w 128"/>
                <a:gd name="T9" fmla="*/ 225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8" h="225">
                  <a:moveTo>
                    <a:pt x="52" y="225"/>
                  </a:moveTo>
                  <a:lnTo>
                    <a:pt x="0" y="205"/>
                  </a:lnTo>
                  <a:lnTo>
                    <a:pt x="76" y="0"/>
                  </a:lnTo>
                  <a:lnTo>
                    <a:pt x="128" y="19"/>
                  </a:lnTo>
                  <a:lnTo>
                    <a:pt x="52" y="225"/>
                  </a:lnTo>
                  <a:close/>
                </a:path>
              </a:pathLst>
            </a:custGeom>
            <a:solidFill>
              <a:srgbClr val="E8B5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20"/>
            <p:cNvSpPr/>
            <p:nvPr/>
          </p:nvSpPr>
          <p:spPr bwMode="auto">
            <a:xfrm>
              <a:off x="2260434" y="2382838"/>
              <a:ext cx="236538" cy="452438"/>
            </a:xfrm>
            <a:custGeom>
              <a:avLst/>
              <a:gdLst>
                <a:gd name="T0" fmla="*/ 51 w 149"/>
                <a:gd name="T1" fmla="*/ 285 h 285"/>
                <a:gd name="T2" fmla="*/ 0 w 149"/>
                <a:gd name="T3" fmla="*/ 265 h 285"/>
                <a:gd name="T4" fmla="*/ 97 w 149"/>
                <a:gd name="T5" fmla="*/ 0 h 285"/>
                <a:gd name="T6" fmla="*/ 149 w 149"/>
                <a:gd name="T7" fmla="*/ 19 h 285"/>
                <a:gd name="T8" fmla="*/ 51 w 149"/>
                <a:gd name="T9" fmla="*/ 285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9" h="285">
                  <a:moveTo>
                    <a:pt x="51" y="285"/>
                  </a:moveTo>
                  <a:lnTo>
                    <a:pt x="0" y="265"/>
                  </a:lnTo>
                  <a:lnTo>
                    <a:pt x="97" y="0"/>
                  </a:lnTo>
                  <a:lnTo>
                    <a:pt x="149" y="19"/>
                  </a:lnTo>
                  <a:lnTo>
                    <a:pt x="51" y="285"/>
                  </a:lnTo>
                  <a:close/>
                </a:path>
              </a:pathLst>
            </a:custGeom>
            <a:solidFill>
              <a:srgbClr val="E8B5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Freeform 21"/>
            <p:cNvSpPr/>
            <p:nvPr/>
          </p:nvSpPr>
          <p:spPr bwMode="auto">
            <a:xfrm>
              <a:off x="2650959" y="2449513"/>
              <a:ext cx="266700" cy="530225"/>
            </a:xfrm>
            <a:custGeom>
              <a:avLst/>
              <a:gdLst>
                <a:gd name="T0" fmla="*/ 52 w 168"/>
                <a:gd name="T1" fmla="*/ 334 h 334"/>
                <a:gd name="T2" fmla="*/ 0 w 168"/>
                <a:gd name="T3" fmla="*/ 314 h 334"/>
                <a:gd name="T4" fmla="*/ 116 w 168"/>
                <a:gd name="T5" fmla="*/ 0 h 334"/>
                <a:gd name="T6" fmla="*/ 168 w 168"/>
                <a:gd name="T7" fmla="*/ 19 h 334"/>
                <a:gd name="T8" fmla="*/ 52 w 168"/>
                <a:gd name="T9" fmla="*/ 334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8" h="334">
                  <a:moveTo>
                    <a:pt x="52" y="334"/>
                  </a:moveTo>
                  <a:lnTo>
                    <a:pt x="0" y="314"/>
                  </a:lnTo>
                  <a:lnTo>
                    <a:pt x="116" y="0"/>
                  </a:lnTo>
                  <a:lnTo>
                    <a:pt x="168" y="19"/>
                  </a:lnTo>
                  <a:lnTo>
                    <a:pt x="52" y="334"/>
                  </a:lnTo>
                  <a:close/>
                </a:path>
              </a:pathLst>
            </a:custGeom>
            <a:solidFill>
              <a:srgbClr val="E8B5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22"/>
            <p:cNvSpPr/>
            <p:nvPr/>
          </p:nvSpPr>
          <p:spPr bwMode="auto">
            <a:xfrm>
              <a:off x="2520784" y="2516188"/>
              <a:ext cx="225425" cy="415925"/>
            </a:xfrm>
            <a:custGeom>
              <a:avLst/>
              <a:gdLst>
                <a:gd name="T0" fmla="*/ 52 w 142"/>
                <a:gd name="T1" fmla="*/ 262 h 262"/>
                <a:gd name="T2" fmla="*/ 0 w 142"/>
                <a:gd name="T3" fmla="*/ 242 h 262"/>
                <a:gd name="T4" fmla="*/ 90 w 142"/>
                <a:gd name="T5" fmla="*/ 0 h 262"/>
                <a:gd name="T6" fmla="*/ 142 w 142"/>
                <a:gd name="T7" fmla="*/ 19 h 262"/>
                <a:gd name="T8" fmla="*/ 52 w 142"/>
                <a:gd name="T9" fmla="*/ 262 h 2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" h="262">
                  <a:moveTo>
                    <a:pt x="52" y="262"/>
                  </a:moveTo>
                  <a:lnTo>
                    <a:pt x="0" y="242"/>
                  </a:lnTo>
                  <a:lnTo>
                    <a:pt x="90" y="0"/>
                  </a:lnTo>
                  <a:lnTo>
                    <a:pt x="142" y="19"/>
                  </a:lnTo>
                  <a:lnTo>
                    <a:pt x="52" y="262"/>
                  </a:lnTo>
                  <a:close/>
                </a:path>
              </a:pathLst>
            </a:custGeom>
            <a:solidFill>
              <a:srgbClr val="E8B5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Freeform 23"/>
            <p:cNvSpPr/>
            <p:nvPr/>
          </p:nvSpPr>
          <p:spPr bwMode="auto">
            <a:xfrm>
              <a:off x="2390609" y="2508251"/>
              <a:ext cx="209550" cy="374650"/>
            </a:xfrm>
            <a:custGeom>
              <a:avLst/>
              <a:gdLst>
                <a:gd name="T0" fmla="*/ 52 w 132"/>
                <a:gd name="T1" fmla="*/ 236 h 236"/>
                <a:gd name="T2" fmla="*/ 0 w 132"/>
                <a:gd name="T3" fmla="*/ 217 h 236"/>
                <a:gd name="T4" fmla="*/ 80 w 132"/>
                <a:gd name="T5" fmla="*/ 0 h 236"/>
                <a:gd name="T6" fmla="*/ 132 w 132"/>
                <a:gd name="T7" fmla="*/ 19 h 236"/>
                <a:gd name="T8" fmla="*/ 52 w 132"/>
                <a:gd name="T9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2" h="236">
                  <a:moveTo>
                    <a:pt x="52" y="236"/>
                  </a:moveTo>
                  <a:lnTo>
                    <a:pt x="0" y="217"/>
                  </a:lnTo>
                  <a:lnTo>
                    <a:pt x="80" y="0"/>
                  </a:lnTo>
                  <a:lnTo>
                    <a:pt x="132" y="19"/>
                  </a:lnTo>
                  <a:lnTo>
                    <a:pt x="52" y="236"/>
                  </a:lnTo>
                  <a:close/>
                </a:path>
              </a:pathLst>
            </a:custGeom>
            <a:solidFill>
              <a:srgbClr val="E8B5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36" name="组合 35"/>
          <p:cNvGrpSpPr/>
          <p:nvPr/>
        </p:nvGrpSpPr>
        <p:grpSpPr>
          <a:xfrm>
            <a:off x="7153377" y="2347439"/>
            <a:ext cx="989012" cy="895350"/>
            <a:chOff x="4578351" y="3475038"/>
            <a:chExt cx="989012" cy="895350"/>
          </a:xfrm>
        </p:grpSpPr>
        <p:sp>
          <p:nvSpPr>
            <p:cNvPr id="37" name="Freeform 70"/>
            <p:cNvSpPr/>
            <p:nvPr/>
          </p:nvSpPr>
          <p:spPr bwMode="auto">
            <a:xfrm>
              <a:off x="4664076" y="3479801"/>
              <a:ext cx="363538" cy="293688"/>
            </a:xfrm>
            <a:custGeom>
              <a:avLst/>
              <a:gdLst>
                <a:gd name="T0" fmla="*/ 3 w 234"/>
                <a:gd name="T1" fmla="*/ 30 h 189"/>
                <a:gd name="T2" fmla="*/ 2 w 234"/>
                <a:gd name="T3" fmla="*/ 22 h 189"/>
                <a:gd name="T4" fmla="*/ 14 w 234"/>
                <a:gd name="T5" fmla="*/ 8 h 189"/>
                <a:gd name="T6" fmla="*/ 40 w 234"/>
                <a:gd name="T7" fmla="*/ 7 h 189"/>
                <a:gd name="T8" fmla="*/ 232 w 234"/>
                <a:gd name="T9" fmla="*/ 178 h 189"/>
                <a:gd name="T10" fmla="*/ 232 w 234"/>
                <a:gd name="T11" fmla="*/ 186 h 189"/>
                <a:gd name="T12" fmla="*/ 224 w 234"/>
                <a:gd name="T13" fmla="*/ 187 h 189"/>
                <a:gd name="T14" fmla="*/ 32 w 234"/>
                <a:gd name="T15" fmla="*/ 16 h 189"/>
                <a:gd name="T16" fmla="*/ 23 w 234"/>
                <a:gd name="T17" fmla="*/ 16 h 189"/>
                <a:gd name="T18" fmla="*/ 11 w 234"/>
                <a:gd name="T19" fmla="*/ 30 h 189"/>
                <a:gd name="T20" fmla="*/ 3 w 234"/>
                <a:gd name="T21" fmla="*/ 30 h 1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34" h="189">
                  <a:moveTo>
                    <a:pt x="3" y="30"/>
                  </a:moveTo>
                  <a:cubicBezTo>
                    <a:pt x="0" y="28"/>
                    <a:pt x="0" y="24"/>
                    <a:pt x="2" y="22"/>
                  </a:cubicBezTo>
                  <a:cubicBezTo>
                    <a:pt x="14" y="8"/>
                    <a:pt x="14" y="8"/>
                    <a:pt x="14" y="8"/>
                  </a:cubicBezTo>
                  <a:cubicBezTo>
                    <a:pt x="21" y="1"/>
                    <a:pt x="33" y="0"/>
                    <a:pt x="40" y="7"/>
                  </a:cubicBezTo>
                  <a:cubicBezTo>
                    <a:pt x="232" y="178"/>
                    <a:pt x="232" y="178"/>
                    <a:pt x="232" y="178"/>
                  </a:cubicBezTo>
                  <a:cubicBezTo>
                    <a:pt x="234" y="180"/>
                    <a:pt x="234" y="184"/>
                    <a:pt x="232" y="186"/>
                  </a:cubicBezTo>
                  <a:cubicBezTo>
                    <a:pt x="230" y="189"/>
                    <a:pt x="226" y="189"/>
                    <a:pt x="224" y="187"/>
                  </a:cubicBezTo>
                  <a:cubicBezTo>
                    <a:pt x="32" y="16"/>
                    <a:pt x="32" y="16"/>
                    <a:pt x="32" y="16"/>
                  </a:cubicBezTo>
                  <a:cubicBezTo>
                    <a:pt x="30" y="13"/>
                    <a:pt x="26" y="14"/>
                    <a:pt x="23" y="16"/>
                  </a:cubicBezTo>
                  <a:cubicBezTo>
                    <a:pt x="11" y="30"/>
                    <a:pt x="11" y="30"/>
                    <a:pt x="11" y="30"/>
                  </a:cubicBezTo>
                  <a:cubicBezTo>
                    <a:pt x="9" y="32"/>
                    <a:pt x="5" y="32"/>
                    <a:pt x="3" y="30"/>
                  </a:cubicBezTo>
                  <a:close/>
                </a:path>
              </a:pathLst>
            </a:custGeom>
            <a:solidFill>
              <a:srgbClr val="2745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Freeform 71"/>
            <p:cNvSpPr/>
            <p:nvPr/>
          </p:nvSpPr>
          <p:spPr bwMode="auto">
            <a:xfrm>
              <a:off x="4583113" y="3478213"/>
              <a:ext cx="982663" cy="892175"/>
            </a:xfrm>
            <a:custGeom>
              <a:avLst/>
              <a:gdLst>
                <a:gd name="T0" fmla="*/ 597 w 633"/>
                <a:gd name="T1" fmla="*/ 570 h 575"/>
                <a:gd name="T2" fmla="*/ 580 w 633"/>
                <a:gd name="T3" fmla="*/ 571 h 575"/>
                <a:gd name="T4" fmla="*/ 6 w 633"/>
                <a:gd name="T5" fmla="*/ 58 h 575"/>
                <a:gd name="T6" fmla="*/ 5 w 633"/>
                <a:gd name="T7" fmla="*/ 40 h 575"/>
                <a:gd name="T8" fmla="*/ 36 w 633"/>
                <a:gd name="T9" fmla="*/ 5 h 575"/>
                <a:gd name="T10" fmla="*/ 53 w 633"/>
                <a:gd name="T11" fmla="*/ 4 h 575"/>
                <a:gd name="T12" fmla="*/ 627 w 633"/>
                <a:gd name="T13" fmla="*/ 517 h 575"/>
                <a:gd name="T14" fmla="*/ 628 w 633"/>
                <a:gd name="T15" fmla="*/ 535 h 575"/>
                <a:gd name="T16" fmla="*/ 597 w 633"/>
                <a:gd name="T17" fmla="*/ 570 h 5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3" h="575">
                  <a:moveTo>
                    <a:pt x="597" y="570"/>
                  </a:moveTo>
                  <a:cubicBezTo>
                    <a:pt x="592" y="575"/>
                    <a:pt x="585" y="575"/>
                    <a:pt x="580" y="571"/>
                  </a:cubicBezTo>
                  <a:cubicBezTo>
                    <a:pt x="6" y="58"/>
                    <a:pt x="6" y="58"/>
                    <a:pt x="6" y="58"/>
                  </a:cubicBezTo>
                  <a:cubicBezTo>
                    <a:pt x="1" y="53"/>
                    <a:pt x="0" y="45"/>
                    <a:pt x="5" y="40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41" y="0"/>
                    <a:pt x="48" y="0"/>
                    <a:pt x="53" y="4"/>
                  </a:cubicBezTo>
                  <a:cubicBezTo>
                    <a:pt x="627" y="517"/>
                    <a:pt x="627" y="517"/>
                    <a:pt x="627" y="517"/>
                  </a:cubicBezTo>
                  <a:cubicBezTo>
                    <a:pt x="632" y="522"/>
                    <a:pt x="633" y="530"/>
                    <a:pt x="628" y="535"/>
                  </a:cubicBezTo>
                  <a:lnTo>
                    <a:pt x="597" y="570"/>
                  </a:lnTo>
                  <a:close/>
                </a:path>
              </a:pathLst>
            </a:custGeom>
            <a:solidFill>
              <a:srgbClr val="2745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9" name="Freeform 72"/>
            <p:cNvSpPr/>
            <p:nvPr/>
          </p:nvSpPr>
          <p:spPr bwMode="auto">
            <a:xfrm>
              <a:off x="4578351" y="3476626"/>
              <a:ext cx="61913" cy="65088"/>
            </a:xfrm>
            <a:custGeom>
              <a:avLst/>
              <a:gdLst>
                <a:gd name="T0" fmla="*/ 34 w 39"/>
                <a:gd name="T1" fmla="*/ 1 h 42"/>
                <a:gd name="T2" fmla="*/ 28 w 39"/>
                <a:gd name="T3" fmla="*/ 2 h 42"/>
                <a:gd name="T4" fmla="*/ 2 w 39"/>
                <a:gd name="T5" fmla="*/ 30 h 42"/>
                <a:gd name="T6" fmla="*/ 2 w 39"/>
                <a:gd name="T7" fmla="*/ 37 h 42"/>
                <a:gd name="T8" fmla="*/ 8 w 39"/>
                <a:gd name="T9" fmla="*/ 42 h 42"/>
                <a:gd name="T10" fmla="*/ 39 w 39"/>
                <a:gd name="T11" fmla="*/ 6 h 42"/>
                <a:gd name="T12" fmla="*/ 34 w 39"/>
                <a:gd name="T13" fmla="*/ 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9" h="42">
                  <a:moveTo>
                    <a:pt x="34" y="1"/>
                  </a:moveTo>
                  <a:cubicBezTo>
                    <a:pt x="32" y="0"/>
                    <a:pt x="29" y="0"/>
                    <a:pt x="28" y="2"/>
                  </a:cubicBezTo>
                  <a:cubicBezTo>
                    <a:pt x="2" y="30"/>
                    <a:pt x="2" y="30"/>
                    <a:pt x="2" y="30"/>
                  </a:cubicBezTo>
                  <a:cubicBezTo>
                    <a:pt x="0" y="32"/>
                    <a:pt x="0" y="35"/>
                    <a:pt x="2" y="37"/>
                  </a:cubicBezTo>
                  <a:cubicBezTo>
                    <a:pt x="8" y="42"/>
                    <a:pt x="8" y="42"/>
                    <a:pt x="8" y="42"/>
                  </a:cubicBezTo>
                  <a:cubicBezTo>
                    <a:pt x="39" y="6"/>
                    <a:pt x="39" y="6"/>
                    <a:pt x="39" y="6"/>
                  </a:cubicBezTo>
                  <a:lnTo>
                    <a:pt x="34" y="1"/>
                  </a:lnTo>
                  <a:close/>
                </a:path>
              </a:pathLst>
            </a:custGeom>
            <a:solidFill>
              <a:srgbClr val="2745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0" name="Freeform 73"/>
            <p:cNvSpPr/>
            <p:nvPr/>
          </p:nvSpPr>
          <p:spPr bwMode="auto">
            <a:xfrm>
              <a:off x="5510213" y="4306888"/>
              <a:ext cx="57150" cy="63500"/>
            </a:xfrm>
            <a:custGeom>
              <a:avLst/>
              <a:gdLst>
                <a:gd name="T0" fmla="*/ 3 w 37"/>
                <a:gd name="T1" fmla="*/ 39 h 41"/>
                <a:gd name="T2" fmla="*/ 9 w 37"/>
                <a:gd name="T3" fmla="*/ 39 h 41"/>
                <a:gd name="T4" fmla="*/ 35 w 37"/>
                <a:gd name="T5" fmla="*/ 10 h 41"/>
                <a:gd name="T6" fmla="*/ 35 w 37"/>
                <a:gd name="T7" fmla="*/ 3 h 41"/>
                <a:gd name="T8" fmla="*/ 32 w 37"/>
                <a:gd name="T9" fmla="*/ 0 h 41"/>
                <a:gd name="T10" fmla="*/ 0 w 37"/>
                <a:gd name="T11" fmla="*/ 36 h 41"/>
                <a:gd name="T12" fmla="*/ 3 w 37"/>
                <a:gd name="T13" fmla="*/ 39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" h="41">
                  <a:moveTo>
                    <a:pt x="3" y="39"/>
                  </a:moveTo>
                  <a:cubicBezTo>
                    <a:pt x="5" y="41"/>
                    <a:pt x="8" y="40"/>
                    <a:pt x="9" y="39"/>
                  </a:cubicBezTo>
                  <a:cubicBezTo>
                    <a:pt x="35" y="10"/>
                    <a:pt x="35" y="10"/>
                    <a:pt x="35" y="10"/>
                  </a:cubicBezTo>
                  <a:cubicBezTo>
                    <a:pt x="37" y="8"/>
                    <a:pt x="37" y="5"/>
                    <a:pt x="35" y="3"/>
                  </a:cubicBezTo>
                  <a:cubicBezTo>
                    <a:pt x="32" y="0"/>
                    <a:pt x="32" y="0"/>
                    <a:pt x="32" y="0"/>
                  </a:cubicBezTo>
                  <a:cubicBezTo>
                    <a:pt x="0" y="36"/>
                    <a:pt x="0" y="36"/>
                    <a:pt x="0" y="36"/>
                  </a:cubicBezTo>
                  <a:lnTo>
                    <a:pt x="3" y="39"/>
                  </a:lnTo>
                  <a:close/>
                </a:path>
              </a:pathLst>
            </a:custGeom>
            <a:solidFill>
              <a:srgbClr val="347C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Freeform 74"/>
            <p:cNvSpPr/>
            <p:nvPr/>
          </p:nvSpPr>
          <p:spPr bwMode="auto">
            <a:xfrm>
              <a:off x="4579938" y="3475038"/>
              <a:ext cx="490538" cy="454025"/>
            </a:xfrm>
            <a:custGeom>
              <a:avLst/>
              <a:gdLst>
                <a:gd name="T0" fmla="*/ 58 w 316"/>
                <a:gd name="T1" fmla="*/ 4 h 293"/>
                <a:gd name="T2" fmla="*/ 40 w 316"/>
                <a:gd name="T3" fmla="*/ 5 h 293"/>
                <a:gd name="T4" fmla="*/ 5 w 316"/>
                <a:gd name="T5" fmla="*/ 45 h 293"/>
                <a:gd name="T6" fmla="*/ 6 w 316"/>
                <a:gd name="T7" fmla="*/ 62 h 293"/>
                <a:gd name="T8" fmla="*/ 264 w 316"/>
                <a:gd name="T9" fmla="*/ 293 h 293"/>
                <a:gd name="T10" fmla="*/ 316 w 316"/>
                <a:gd name="T11" fmla="*/ 235 h 293"/>
                <a:gd name="T12" fmla="*/ 58 w 316"/>
                <a:gd name="T13" fmla="*/ 4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16" h="293">
                  <a:moveTo>
                    <a:pt x="58" y="4"/>
                  </a:moveTo>
                  <a:cubicBezTo>
                    <a:pt x="53" y="0"/>
                    <a:pt x="45" y="0"/>
                    <a:pt x="40" y="5"/>
                  </a:cubicBezTo>
                  <a:cubicBezTo>
                    <a:pt x="5" y="45"/>
                    <a:pt x="5" y="45"/>
                    <a:pt x="5" y="45"/>
                  </a:cubicBezTo>
                  <a:cubicBezTo>
                    <a:pt x="0" y="50"/>
                    <a:pt x="1" y="57"/>
                    <a:pt x="6" y="62"/>
                  </a:cubicBezTo>
                  <a:cubicBezTo>
                    <a:pt x="264" y="293"/>
                    <a:pt x="264" y="293"/>
                    <a:pt x="264" y="293"/>
                  </a:cubicBezTo>
                  <a:cubicBezTo>
                    <a:pt x="316" y="235"/>
                    <a:pt x="316" y="235"/>
                    <a:pt x="316" y="235"/>
                  </a:cubicBezTo>
                  <a:lnTo>
                    <a:pt x="58" y="4"/>
                  </a:lnTo>
                  <a:close/>
                </a:path>
              </a:pathLst>
            </a:custGeom>
            <a:solidFill>
              <a:srgbClr val="347C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42" name="组合 41"/>
          <p:cNvGrpSpPr/>
          <p:nvPr/>
        </p:nvGrpSpPr>
        <p:grpSpPr>
          <a:xfrm>
            <a:off x="4354057" y="2239752"/>
            <a:ext cx="647700" cy="1031875"/>
            <a:chOff x="1873251" y="3900488"/>
            <a:chExt cx="647700" cy="1031875"/>
          </a:xfrm>
        </p:grpSpPr>
        <p:sp>
          <p:nvSpPr>
            <p:cNvPr id="43" name="Freeform 75"/>
            <p:cNvSpPr/>
            <p:nvPr/>
          </p:nvSpPr>
          <p:spPr bwMode="auto">
            <a:xfrm>
              <a:off x="2492376" y="3900488"/>
              <a:ext cx="28575" cy="36513"/>
            </a:xfrm>
            <a:custGeom>
              <a:avLst/>
              <a:gdLst>
                <a:gd name="T0" fmla="*/ 10 w 18"/>
                <a:gd name="T1" fmla="*/ 21 h 24"/>
                <a:gd name="T2" fmla="*/ 3 w 18"/>
                <a:gd name="T3" fmla="*/ 22 h 24"/>
                <a:gd name="T4" fmla="*/ 3 w 18"/>
                <a:gd name="T5" fmla="*/ 22 h 24"/>
                <a:gd name="T6" fmla="*/ 1 w 18"/>
                <a:gd name="T7" fmla="*/ 16 h 24"/>
                <a:gd name="T8" fmla="*/ 9 w 18"/>
                <a:gd name="T9" fmla="*/ 3 h 24"/>
                <a:gd name="T10" fmla="*/ 15 w 18"/>
                <a:gd name="T11" fmla="*/ 2 h 24"/>
                <a:gd name="T12" fmla="*/ 15 w 18"/>
                <a:gd name="T13" fmla="*/ 2 h 24"/>
                <a:gd name="T14" fmla="*/ 17 w 18"/>
                <a:gd name="T15" fmla="*/ 8 h 24"/>
                <a:gd name="T16" fmla="*/ 10 w 18"/>
                <a:gd name="T17" fmla="*/ 21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8" h="24">
                  <a:moveTo>
                    <a:pt x="10" y="21"/>
                  </a:moveTo>
                  <a:cubicBezTo>
                    <a:pt x="8" y="23"/>
                    <a:pt x="5" y="24"/>
                    <a:pt x="3" y="22"/>
                  </a:cubicBezTo>
                  <a:cubicBezTo>
                    <a:pt x="3" y="22"/>
                    <a:pt x="3" y="22"/>
                    <a:pt x="3" y="22"/>
                  </a:cubicBezTo>
                  <a:cubicBezTo>
                    <a:pt x="1" y="21"/>
                    <a:pt x="0" y="18"/>
                    <a:pt x="1" y="16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10" y="1"/>
                    <a:pt x="13" y="0"/>
                    <a:pt x="15" y="2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8" y="3"/>
                    <a:pt x="18" y="6"/>
                    <a:pt x="17" y="8"/>
                  </a:cubicBezTo>
                  <a:lnTo>
                    <a:pt x="10" y="21"/>
                  </a:lnTo>
                  <a:close/>
                </a:path>
              </a:pathLst>
            </a:custGeom>
            <a:solidFill>
              <a:srgbClr val="8B38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" name="Freeform 76"/>
            <p:cNvSpPr/>
            <p:nvPr/>
          </p:nvSpPr>
          <p:spPr bwMode="auto">
            <a:xfrm>
              <a:off x="2403476" y="3914776"/>
              <a:ext cx="115888" cy="138113"/>
            </a:xfrm>
            <a:custGeom>
              <a:avLst/>
              <a:gdLst>
                <a:gd name="T0" fmla="*/ 46 w 75"/>
                <a:gd name="T1" fmla="*/ 89 h 89"/>
                <a:gd name="T2" fmla="*/ 0 w 75"/>
                <a:gd name="T3" fmla="*/ 61 h 89"/>
                <a:gd name="T4" fmla="*/ 53 w 75"/>
                <a:gd name="T5" fmla="*/ 2 h 89"/>
                <a:gd name="T6" fmla="*/ 58 w 75"/>
                <a:gd name="T7" fmla="*/ 1 h 89"/>
                <a:gd name="T8" fmla="*/ 73 w 75"/>
                <a:gd name="T9" fmla="*/ 10 h 89"/>
                <a:gd name="T10" fmla="*/ 74 w 75"/>
                <a:gd name="T11" fmla="*/ 15 h 89"/>
                <a:gd name="T12" fmla="*/ 46 w 75"/>
                <a:gd name="T13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5" h="89">
                  <a:moveTo>
                    <a:pt x="46" y="89"/>
                  </a:moveTo>
                  <a:cubicBezTo>
                    <a:pt x="0" y="61"/>
                    <a:pt x="0" y="61"/>
                    <a:pt x="0" y="61"/>
                  </a:cubicBezTo>
                  <a:cubicBezTo>
                    <a:pt x="53" y="2"/>
                    <a:pt x="53" y="2"/>
                    <a:pt x="53" y="2"/>
                  </a:cubicBezTo>
                  <a:cubicBezTo>
                    <a:pt x="54" y="0"/>
                    <a:pt x="56" y="0"/>
                    <a:pt x="58" y="1"/>
                  </a:cubicBezTo>
                  <a:cubicBezTo>
                    <a:pt x="73" y="10"/>
                    <a:pt x="73" y="10"/>
                    <a:pt x="73" y="10"/>
                  </a:cubicBezTo>
                  <a:cubicBezTo>
                    <a:pt x="75" y="11"/>
                    <a:pt x="75" y="13"/>
                    <a:pt x="74" y="15"/>
                  </a:cubicBezTo>
                  <a:lnTo>
                    <a:pt x="46" y="89"/>
                  </a:lnTo>
                  <a:close/>
                </a:path>
              </a:pathLst>
            </a:custGeom>
            <a:solidFill>
              <a:srgbClr val="D45D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5" name="Freeform 77"/>
            <p:cNvSpPr/>
            <p:nvPr/>
          </p:nvSpPr>
          <p:spPr bwMode="auto">
            <a:xfrm>
              <a:off x="1873251" y="3989388"/>
              <a:ext cx="619125" cy="938213"/>
            </a:xfrm>
            <a:custGeom>
              <a:avLst/>
              <a:gdLst>
                <a:gd name="T0" fmla="*/ 7 w 399"/>
                <a:gd name="T1" fmla="*/ 576 h 604"/>
                <a:gd name="T2" fmla="*/ 3 w 399"/>
                <a:gd name="T3" fmla="*/ 559 h 604"/>
                <a:gd name="T4" fmla="*/ 335 w 399"/>
                <a:gd name="T5" fmla="*/ 8 h 604"/>
                <a:gd name="T6" fmla="*/ 351 w 399"/>
                <a:gd name="T7" fmla="*/ 4 h 604"/>
                <a:gd name="T8" fmla="*/ 392 w 399"/>
                <a:gd name="T9" fmla="*/ 28 h 604"/>
                <a:gd name="T10" fmla="*/ 396 w 399"/>
                <a:gd name="T11" fmla="*/ 45 h 604"/>
                <a:gd name="T12" fmla="*/ 65 w 399"/>
                <a:gd name="T13" fmla="*/ 596 h 604"/>
                <a:gd name="T14" fmla="*/ 48 w 399"/>
                <a:gd name="T15" fmla="*/ 600 h 604"/>
                <a:gd name="T16" fmla="*/ 7 w 399"/>
                <a:gd name="T17" fmla="*/ 576 h 6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99" h="604">
                  <a:moveTo>
                    <a:pt x="7" y="576"/>
                  </a:moveTo>
                  <a:cubicBezTo>
                    <a:pt x="2" y="572"/>
                    <a:pt x="0" y="565"/>
                    <a:pt x="3" y="559"/>
                  </a:cubicBezTo>
                  <a:cubicBezTo>
                    <a:pt x="335" y="8"/>
                    <a:pt x="335" y="8"/>
                    <a:pt x="335" y="8"/>
                  </a:cubicBezTo>
                  <a:cubicBezTo>
                    <a:pt x="338" y="2"/>
                    <a:pt x="346" y="0"/>
                    <a:pt x="351" y="4"/>
                  </a:cubicBezTo>
                  <a:cubicBezTo>
                    <a:pt x="392" y="28"/>
                    <a:pt x="392" y="28"/>
                    <a:pt x="392" y="28"/>
                  </a:cubicBezTo>
                  <a:cubicBezTo>
                    <a:pt x="397" y="31"/>
                    <a:pt x="399" y="39"/>
                    <a:pt x="396" y="45"/>
                  </a:cubicBezTo>
                  <a:cubicBezTo>
                    <a:pt x="65" y="596"/>
                    <a:pt x="65" y="596"/>
                    <a:pt x="65" y="596"/>
                  </a:cubicBezTo>
                  <a:cubicBezTo>
                    <a:pt x="61" y="602"/>
                    <a:pt x="54" y="604"/>
                    <a:pt x="48" y="600"/>
                  </a:cubicBezTo>
                  <a:lnTo>
                    <a:pt x="7" y="576"/>
                  </a:lnTo>
                  <a:close/>
                </a:path>
              </a:pathLst>
            </a:custGeom>
            <a:solidFill>
              <a:srgbClr val="455A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6" name="Freeform 78"/>
            <p:cNvSpPr/>
            <p:nvPr/>
          </p:nvSpPr>
          <p:spPr bwMode="auto">
            <a:xfrm>
              <a:off x="1879601" y="4884738"/>
              <a:ext cx="68263" cy="47625"/>
            </a:xfrm>
            <a:custGeom>
              <a:avLst/>
              <a:gdLst>
                <a:gd name="T0" fmla="*/ 1 w 44"/>
                <a:gd name="T1" fmla="*/ 3 h 31"/>
                <a:gd name="T2" fmla="*/ 2 w 44"/>
                <a:gd name="T3" fmla="*/ 10 h 31"/>
                <a:gd name="T4" fmla="*/ 36 w 44"/>
                <a:gd name="T5" fmla="*/ 29 h 31"/>
                <a:gd name="T6" fmla="*/ 42 w 44"/>
                <a:gd name="T7" fmla="*/ 28 h 31"/>
                <a:gd name="T8" fmla="*/ 44 w 44"/>
                <a:gd name="T9" fmla="*/ 24 h 31"/>
                <a:gd name="T10" fmla="*/ 3 w 44"/>
                <a:gd name="T11" fmla="*/ 0 h 31"/>
                <a:gd name="T12" fmla="*/ 1 w 44"/>
                <a:gd name="T13" fmla="*/ 3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31">
                  <a:moveTo>
                    <a:pt x="1" y="3"/>
                  </a:moveTo>
                  <a:cubicBezTo>
                    <a:pt x="0" y="6"/>
                    <a:pt x="0" y="8"/>
                    <a:pt x="2" y="10"/>
                  </a:cubicBezTo>
                  <a:cubicBezTo>
                    <a:pt x="36" y="29"/>
                    <a:pt x="36" y="29"/>
                    <a:pt x="36" y="29"/>
                  </a:cubicBezTo>
                  <a:cubicBezTo>
                    <a:pt x="38" y="31"/>
                    <a:pt x="40" y="30"/>
                    <a:pt x="42" y="28"/>
                  </a:cubicBezTo>
                  <a:cubicBezTo>
                    <a:pt x="44" y="24"/>
                    <a:pt x="44" y="24"/>
                    <a:pt x="44" y="24"/>
                  </a:cubicBezTo>
                  <a:cubicBezTo>
                    <a:pt x="3" y="0"/>
                    <a:pt x="3" y="0"/>
                    <a:pt x="3" y="0"/>
                  </a:cubicBezTo>
                  <a:lnTo>
                    <a:pt x="1" y="3"/>
                  </a:lnTo>
                  <a:close/>
                </a:path>
              </a:pathLst>
            </a:custGeom>
            <a:solidFill>
              <a:srgbClr val="D45D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47" name="组合 46"/>
          <p:cNvGrpSpPr/>
          <p:nvPr/>
        </p:nvGrpSpPr>
        <p:grpSpPr>
          <a:xfrm>
            <a:off x="4752519" y="3028740"/>
            <a:ext cx="573088" cy="298450"/>
            <a:chOff x="2271713" y="4689476"/>
            <a:chExt cx="573088" cy="298450"/>
          </a:xfrm>
        </p:grpSpPr>
        <p:sp>
          <p:nvSpPr>
            <p:cNvPr id="48" name="Freeform 79"/>
            <p:cNvSpPr/>
            <p:nvPr/>
          </p:nvSpPr>
          <p:spPr bwMode="auto">
            <a:xfrm>
              <a:off x="2395538" y="4781551"/>
              <a:ext cx="411163" cy="206375"/>
            </a:xfrm>
            <a:custGeom>
              <a:avLst/>
              <a:gdLst>
                <a:gd name="T0" fmla="*/ 248 w 265"/>
                <a:gd name="T1" fmla="*/ 1 h 133"/>
                <a:gd name="T2" fmla="*/ 256 w 265"/>
                <a:gd name="T3" fmla="*/ 5 h 133"/>
                <a:gd name="T4" fmla="*/ 262 w 265"/>
                <a:gd name="T5" fmla="*/ 22 h 133"/>
                <a:gd name="T6" fmla="*/ 251 w 265"/>
                <a:gd name="T7" fmla="*/ 45 h 133"/>
                <a:gd name="T8" fmla="*/ 9 w 265"/>
                <a:gd name="T9" fmla="*/ 132 h 133"/>
                <a:gd name="T10" fmla="*/ 1 w 265"/>
                <a:gd name="T11" fmla="*/ 128 h 133"/>
                <a:gd name="T12" fmla="*/ 5 w 265"/>
                <a:gd name="T13" fmla="*/ 120 h 133"/>
                <a:gd name="T14" fmla="*/ 247 w 265"/>
                <a:gd name="T15" fmla="*/ 34 h 133"/>
                <a:gd name="T16" fmla="*/ 250 w 265"/>
                <a:gd name="T17" fmla="*/ 26 h 133"/>
                <a:gd name="T18" fmla="*/ 244 w 265"/>
                <a:gd name="T19" fmla="*/ 9 h 133"/>
                <a:gd name="T20" fmla="*/ 248 w 265"/>
                <a:gd name="T21" fmla="*/ 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65" h="133">
                  <a:moveTo>
                    <a:pt x="248" y="1"/>
                  </a:moveTo>
                  <a:cubicBezTo>
                    <a:pt x="251" y="0"/>
                    <a:pt x="254" y="2"/>
                    <a:pt x="256" y="5"/>
                  </a:cubicBezTo>
                  <a:cubicBezTo>
                    <a:pt x="262" y="22"/>
                    <a:pt x="262" y="22"/>
                    <a:pt x="262" y="22"/>
                  </a:cubicBezTo>
                  <a:cubicBezTo>
                    <a:pt x="265" y="32"/>
                    <a:pt x="260" y="42"/>
                    <a:pt x="251" y="45"/>
                  </a:cubicBezTo>
                  <a:cubicBezTo>
                    <a:pt x="9" y="132"/>
                    <a:pt x="9" y="132"/>
                    <a:pt x="9" y="132"/>
                  </a:cubicBezTo>
                  <a:cubicBezTo>
                    <a:pt x="5" y="133"/>
                    <a:pt x="2" y="131"/>
                    <a:pt x="1" y="128"/>
                  </a:cubicBezTo>
                  <a:cubicBezTo>
                    <a:pt x="0" y="125"/>
                    <a:pt x="1" y="121"/>
                    <a:pt x="5" y="120"/>
                  </a:cubicBezTo>
                  <a:cubicBezTo>
                    <a:pt x="247" y="34"/>
                    <a:pt x="247" y="34"/>
                    <a:pt x="247" y="34"/>
                  </a:cubicBezTo>
                  <a:cubicBezTo>
                    <a:pt x="250" y="33"/>
                    <a:pt x="251" y="29"/>
                    <a:pt x="250" y="26"/>
                  </a:cubicBezTo>
                  <a:cubicBezTo>
                    <a:pt x="244" y="9"/>
                    <a:pt x="244" y="9"/>
                    <a:pt x="244" y="9"/>
                  </a:cubicBezTo>
                  <a:cubicBezTo>
                    <a:pt x="243" y="6"/>
                    <a:pt x="245" y="2"/>
                    <a:pt x="248" y="1"/>
                  </a:cubicBezTo>
                  <a:close/>
                </a:path>
              </a:pathLst>
            </a:custGeom>
            <a:solidFill>
              <a:srgbClr val="455A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80"/>
            <p:cNvSpPr/>
            <p:nvPr/>
          </p:nvSpPr>
          <p:spPr bwMode="auto">
            <a:xfrm>
              <a:off x="2803526" y="4703763"/>
              <a:ext cx="41275" cy="74613"/>
            </a:xfrm>
            <a:custGeom>
              <a:avLst/>
              <a:gdLst>
                <a:gd name="T0" fmla="*/ 23 w 27"/>
                <a:gd name="T1" fmla="*/ 45 h 48"/>
                <a:gd name="T2" fmla="*/ 26 w 27"/>
                <a:gd name="T3" fmla="*/ 40 h 48"/>
                <a:gd name="T4" fmla="*/ 13 w 27"/>
                <a:gd name="T5" fmla="*/ 3 h 48"/>
                <a:gd name="T6" fmla="*/ 7 w 27"/>
                <a:gd name="T7" fmla="*/ 0 h 48"/>
                <a:gd name="T8" fmla="*/ 0 w 27"/>
                <a:gd name="T9" fmla="*/ 3 h 48"/>
                <a:gd name="T10" fmla="*/ 16 w 27"/>
                <a:gd name="T11" fmla="*/ 48 h 48"/>
                <a:gd name="T12" fmla="*/ 23 w 27"/>
                <a:gd name="T13" fmla="*/ 45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" h="48">
                  <a:moveTo>
                    <a:pt x="23" y="45"/>
                  </a:moveTo>
                  <a:cubicBezTo>
                    <a:pt x="26" y="44"/>
                    <a:pt x="27" y="42"/>
                    <a:pt x="26" y="40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2" y="1"/>
                    <a:pt x="10" y="0"/>
                    <a:pt x="7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16" y="48"/>
                    <a:pt x="16" y="48"/>
                    <a:pt x="16" y="48"/>
                  </a:cubicBezTo>
                  <a:lnTo>
                    <a:pt x="23" y="45"/>
                  </a:lnTo>
                  <a:close/>
                </a:path>
              </a:pathLst>
            </a:custGeom>
            <a:solidFill>
              <a:srgbClr val="455A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81"/>
            <p:cNvSpPr/>
            <p:nvPr/>
          </p:nvSpPr>
          <p:spPr bwMode="auto">
            <a:xfrm>
              <a:off x="2271713" y="4689476"/>
              <a:ext cx="563563" cy="296863"/>
            </a:xfrm>
            <a:custGeom>
              <a:avLst/>
              <a:gdLst>
                <a:gd name="T0" fmla="*/ 353 w 363"/>
                <a:gd name="T1" fmla="*/ 75 h 191"/>
                <a:gd name="T2" fmla="*/ 360 w 363"/>
                <a:gd name="T3" fmla="*/ 59 h 191"/>
                <a:gd name="T4" fmla="*/ 342 w 363"/>
                <a:gd name="T5" fmla="*/ 9 h 191"/>
                <a:gd name="T6" fmla="*/ 327 w 363"/>
                <a:gd name="T7" fmla="*/ 2 h 191"/>
                <a:gd name="T8" fmla="*/ 0 w 363"/>
                <a:gd name="T9" fmla="*/ 118 h 191"/>
                <a:gd name="T10" fmla="*/ 26 w 363"/>
                <a:gd name="T11" fmla="*/ 191 h 191"/>
                <a:gd name="T12" fmla="*/ 353 w 363"/>
                <a:gd name="T13" fmla="*/ 75 h 19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3" h="191">
                  <a:moveTo>
                    <a:pt x="353" y="75"/>
                  </a:moveTo>
                  <a:cubicBezTo>
                    <a:pt x="359" y="73"/>
                    <a:pt x="363" y="66"/>
                    <a:pt x="360" y="59"/>
                  </a:cubicBezTo>
                  <a:cubicBezTo>
                    <a:pt x="342" y="9"/>
                    <a:pt x="342" y="9"/>
                    <a:pt x="342" y="9"/>
                  </a:cubicBezTo>
                  <a:cubicBezTo>
                    <a:pt x="340" y="3"/>
                    <a:pt x="333" y="0"/>
                    <a:pt x="327" y="2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26" y="191"/>
                    <a:pt x="26" y="191"/>
                    <a:pt x="26" y="191"/>
                  </a:cubicBezTo>
                  <a:lnTo>
                    <a:pt x="353" y="75"/>
                  </a:lnTo>
                  <a:close/>
                </a:path>
              </a:pathLst>
            </a:custGeom>
            <a:solidFill>
              <a:srgbClr val="D45D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146" name="Freeform 34"/>
          <p:cNvSpPr>
            <a:spLocks noEditPoints="1"/>
          </p:cNvSpPr>
          <p:nvPr/>
        </p:nvSpPr>
        <p:spPr bwMode="auto">
          <a:xfrm>
            <a:off x="1250924" y="5644256"/>
            <a:ext cx="641350" cy="742950"/>
          </a:xfrm>
          <a:custGeom>
            <a:avLst/>
            <a:gdLst>
              <a:gd name="T0" fmla="*/ 511076 w 64"/>
              <a:gd name="T1" fmla="*/ 250997 h 74"/>
              <a:gd name="T2" fmla="*/ 521097 w 64"/>
              <a:gd name="T3" fmla="*/ 261036 h 74"/>
              <a:gd name="T4" fmla="*/ 481013 w 64"/>
              <a:gd name="T5" fmla="*/ 351395 h 74"/>
              <a:gd name="T6" fmla="*/ 320675 w 64"/>
              <a:gd name="T7" fmla="*/ 491953 h 74"/>
              <a:gd name="T8" fmla="*/ 160338 w 64"/>
              <a:gd name="T9" fmla="*/ 351395 h 74"/>
              <a:gd name="T10" fmla="*/ 130274 w 64"/>
              <a:gd name="T11" fmla="*/ 261036 h 74"/>
              <a:gd name="T12" fmla="*/ 130274 w 64"/>
              <a:gd name="T13" fmla="*/ 250997 h 74"/>
              <a:gd name="T14" fmla="*/ 180380 w 64"/>
              <a:gd name="T15" fmla="*/ 60239 h 74"/>
              <a:gd name="T16" fmla="*/ 501055 w 64"/>
              <a:gd name="T17" fmla="*/ 240957 h 74"/>
              <a:gd name="T18" fmla="*/ 521097 w 64"/>
              <a:gd name="T19" fmla="*/ 722870 h 74"/>
              <a:gd name="T20" fmla="*/ 561181 w 64"/>
              <a:gd name="T21" fmla="*/ 662631 h 74"/>
              <a:gd name="T22" fmla="*/ 531118 w 64"/>
              <a:gd name="T23" fmla="*/ 642551 h 74"/>
              <a:gd name="T24" fmla="*/ 501055 w 64"/>
              <a:gd name="T25" fmla="*/ 622472 h 74"/>
              <a:gd name="T26" fmla="*/ 460970 w 64"/>
              <a:gd name="T27" fmla="*/ 622472 h 74"/>
              <a:gd name="T28" fmla="*/ 481013 w 64"/>
              <a:gd name="T29" fmla="*/ 722870 h 74"/>
              <a:gd name="T30" fmla="*/ 130274 w 64"/>
              <a:gd name="T31" fmla="*/ 732910 h 74"/>
              <a:gd name="T32" fmla="*/ 190401 w 64"/>
              <a:gd name="T33" fmla="*/ 682711 h 74"/>
              <a:gd name="T34" fmla="*/ 220464 w 64"/>
              <a:gd name="T35" fmla="*/ 662631 h 74"/>
              <a:gd name="T36" fmla="*/ 400844 w 64"/>
              <a:gd name="T37" fmla="*/ 672671 h 74"/>
              <a:gd name="T38" fmla="*/ 440928 w 64"/>
              <a:gd name="T39" fmla="*/ 692751 h 74"/>
              <a:gd name="T40" fmla="*/ 140295 w 64"/>
              <a:gd name="T41" fmla="*/ 602392 h 74"/>
              <a:gd name="T42" fmla="*/ 100211 w 64"/>
              <a:gd name="T43" fmla="*/ 622472 h 74"/>
              <a:gd name="T44" fmla="*/ 70148 w 64"/>
              <a:gd name="T45" fmla="*/ 642551 h 74"/>
              <a:gd name="T46" fmla="*/ 50105 w 64"/>
              <a:gd name="T47" fmla="*/ 672671 h 74"/>
              <a:gd name="T48" fmla="*/ 170359 w 64"/>
              <a:gd name="T49" fmla="*/ 622472 h 74"/>
              <a:gd name="T50" fmla="*/ 190401 w 64"/>
              <a:gd name="T51" fmla="*/ 491953 h 74"/>
              <a:gd name="T52" fmla="*/ 450949 w 64"/>
              <a:gd name="T53" fmla="*/ 491953 h 74"/>
              <a:gd name="T54" fmla="*/ 631329 w 64"/>
              <a:gd name="T55" fmla="*/ 732910 h 74"/>
              <a:gd name="T56" fmla="*/ 571202 w 64"/>
              <a:gd name="T57" fmla="*/ 732910 h 74"/>
              <a:gd name="T58" fmla="*/ 581223 w 64"/>
              <a:gd name="T59" fmla="*/ 662631 h 74"/>
              <a:gd name="T60" fmla="*/ 561181 w 64"/>
              <a:gd name="T61" fmla="*/ 642551 h 74"/>
              <a:gd name="T62" fmla="*/ 531118 w 64"/>
              <a:gd name="T63" fmla="*/ 612432 h 74"/>
              <a:gd name="T64" fmla="*/ 491034 w 64"/>
              <a:gd name="T65" fmla="*/ 592352 h 74"/>
              <a:gd name="T66" fmla="*/ 310654 w 64"/>
              <a:gd name="T67" fmla="*/ 582312 h 74"/>
              <a:gd name="T68" fmla="*/ 130274 w 64"/>
              <a:gd name="T69" fmla="*/ 592352 h 74"/>
              <a:gd name="T70" fmla="*/ 100211 w 64"/>
              <a:gd name="T71" fmla="*/ 612432 h 74"/>
              <a:gd name="T72" fmla="*/ 70148 w 64"/>
              <a:gd name="T73" fmla="*/ 642551 h 74"/>
              <a:gd name="T74" fmla="*/ 40084 w 64"/>
              <a:gd name="T75" fmla="*/ 662631 h 74"/>
              <a:gd name="T76" fmla="*/ 50105 w 64"/>
              <a:gd name="T77" fmla="*/ 732910 h 74"/>
              <a:gd name="T78" fmla="*/ 0 w 64"/>
              <a:gd name="T79" fmla="*/ 732910 h 74"/>
              <a:gd name="T80" fmla="*/ 481013 w 64"/>
              <a:gd name="T81" fmla="*/ 271076 h 74"/>
              <a:gd name="T82" fmla="*/ 440928 w 64"/>
              <a:gd name="T83" fmla="*/ 230917 h 74"/>
              <a:gd name="T84" fmla="*/ 190401 w 64"/>
              <a:gd name="T85" fmla="*/ 271076 h 74"/>
              <a:gd name="T86" fmla="*/ 160338 w 64"/>
              <a:gd name="T87" fmla="*/ 271076 h 74"/>
              <a:gd name="T88" fmla="*/ 160338 w 64"/>
              <a:gd name="T89" fmla="*/ 311236 h 74"/>
              <a:gd name="T90" fmla="*/ 190401 w 64"/>
              <a:gd name="T91" fmla="*/ 331316 h 74"/>
              <a:gd name="T92" fmla="*/ 240506 w 64"/>
              <a:gd name="T93" fmla="*/ 421674 h 74"/>
              <a:gd name="T94" fmla="*/ 400844 w 64"/>
              <a:gd name="T95" fmla="*/ 421674 h 74"/>
              <a:gd name="T96" fmla="*/ 460970 w 64"/>
              <a:gd name="T97" fmla="*/ 331316 h 74"/>
              <a:gd name="T98" fmla="*/ 481013 w 64"/>
              <a:gd name="T99" fmla="*/ 311236 h 74"/>
              <a:gd name="T100" fmla="*/ 481013 w 64"/>
              <a:gd name="T101" fmla="*/ 271076 h 74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w 64"/>
              <a:gd name="T154" fmla="*/ 0 h 74"/>
              <a:gd name="T155" fmla="*/ 64 w 64"/>
              <a:gd name="T156" fmla="*/ 74 h 74"/>
            </a:gdLst>
            <a:ahLst/>
            <a:cxnLst>
              <a:cxn ang="T102">
                <a:pos x="T0" y="T1"/>
              </a:cxn>
              <a:cxn ang="T103">
                <a:pos x="T2" y="T3"/>
              </a:cxn>
              <a:cxn ang="T104">
                <a:pos x="T4" y="T5"/>
              </a:cxn>
              <a:cxn ang="T105">
                <a:pos x="T6" y="T7"/>
              </a:cxn>
              <a:cxn ang="T106">
                <a:pos x="T8" y="T9"/>
              </a:cxn>
              <a:cxn ang="T107">
                <a:pos x="T10" y="T11"/>
              </a:cxn>
              <a:cxn ang="T108">
                <a:pos x="T12" y="T13"/>
              </a:cxn>
              <a:cxn ang="T109">
                <a:pos x="T14" y="T15"/>
              </a:cxn>
              <a:cxn ang="T110">
                <a:pos x="T16" y="T17"/>
              </a:cxn>
              <a:cxn ang="T111">
                <a:pos x="T18" y="T19"/>
              </a:cxn>
              <a:cxn ang="T112">
                <a:pos x="T20" y="T21"/>
              </a:cxn>
              <a:cxn ang="T113">
                <a:pos x="T22" y="T23"/>
              </a:cxn>
              <a:cxn ang="T114">
                <a:pos x="T24" y="T25"/>
              </a:cxn>
              <a:cxn ang="T115">
                <a:pos x="T26" y="T27"/>
              </a:cxn>
              <a:cxn ang="T116">
                <a:pos x="T28" y="T29"/>
              </a:cxn>
              <a:cxn ang="T117">
                <a:pos x="T30" y="T31"/>
              </a:cxn>
              <a:cxn ang="T118">
                <a:pos x="T32" y="T33"/>
              </a:cxn>
              <a:cxn ang="T119">
                <a:pos x="T34" y="T35"/>
              </a:cxn>
              <a:cxn ang="T120">
                <a:pos x="T36" y="T37"/>
              </a:cxn>
              <a:cxn ang="T121">
                <a:pos x="T38" y="T39"/>
              </a:cxn>
              <a:cxn ang="T122">
                <a:pos x="T40" y="T41"/>
              </a:cxn>
              <a:cxn ang="T123">
                <a:pos x="T42" y="T43"/>
              </a:cxn>
              <a:cxn ang="T124">
                <a:pos x="T44" y="T45"/>
              </a:cxn>
              <a:cxn ang="T125">
                <a:pos x="T46" y="T47"/>
              </a:cxn>
              <a:cxn ang="T126">
                <a:pos x="T48" y="T49"/>
              </a:cxn>
              <a:cxn ang="T127">
                <a:pos x="T50" y="T51"/>
              </a:cxn>
              <a:cxn ang="T128">
                <a:pos x="T52" y="T53"/>
              </a:cxn>
              <a:cxn ang="T129">
                <a:pos x="T54" y="T55"/>
              </a:cxn>
              <a:cxn ang="T130">
                <a:pos x="T56" y="T57"/>
              </a:cxn>
              <a:cxn ang="T131">
                <a:pos x="T58" y="T59"/>
              </a:cxn>
              <a:cxn ang="T132">
                <a:pos x="T60" y="T61"/>
              </a:cxn>
              <a:cxn ang="T133">
                <a:pos x="T62" y="T63"/>
              </a:cxn>
              <a:cxn ang="T134">
                <a:pos x="T64" y="T65"/>
              </a:cxn>
              <a:cxn ang="T135">
                <a:pos x="T66" y="T67"/>
              </a:cxn>
              <a:cxn ang="T136">
                <a:pos x="T68" y="T69"/>
              </a:cxn>
              <a:cxn ang="T137">
                <a:pos x="T70" y="T71"/>
              </a:cxn>
              <a:cxn ang="T138">
                <a:pos x="T72" y="T73"/>
              </a:cxn>
              <a:cxn ang="T139">
                <a:pos x="T74" y="T75"/>
              </a:cxn>
              <a:cxn ang="T140">
                <a:pos x="T76" y="T77"/>
              </a:cxn>
              <a:cxn ang="T141">
                <a:pos x="T78" y="T79"/>
              </a:cxn>
              <a:cxn ang="T142">
                <a:pos x="T80" y="T81"/>
              </a:cxn>
              <a:cxn ang="T143">
                <a:pos x="T82" y="T83"/>
              </a:cxn>
              <a:cxn ang="T144">
                <a:pos x="T84" y="T85"/>
              </a:cxn>
              <a:cxn ang="T145">
                <a:pos x="T86" y="T87"/>
              </a:cxn>
              <a:cxn ang="T146">
                <a:pos x="T88" y="T89"/>
              </a:cxn>
              <a:cxn ang="T147">
                <a:pos x="T90" y="T91"/>
              </a:cxn>
              <a:cxn ang="T148">
                <a:pos x="T92" y="T93"/>
              </a:cxn>
              <a:cxn ang="T149">
                <a:pos x="T94" y="T95"/>
              </a:cxn>
              <a:cxn ang="T150">
                <a:pos x="T96" y="T97"/>
              </a:cxn>
              <a:cxn ang="T151">
                <a:pos x="T98" y="T99"/>
              </a:cxn>
              <a:cxn ang="T152">
                <a:pos x="T100" y="T101"/>
              </a:cxn>
            </a:cxnLst>
            <a:rect l="T153" t="T154" r="T155" b="T156"/>
            <a:pathLst>
              <a:path w="64" h="74">
                <a:moveTo>
                  <a:pt x="50" y="24"/>
                </a:moveTo>
                <a:cubicBezTo>
                  <a:pt x="51" y="25"/>
                  <a:pt x="51" y="25"/>
                  <a:pt x="51" y="25"/>
                </a:cubicBezTo>
                <a:cubicBezTo>
                  <a:pt x="52" y="25"/>
                  <a:pt x="52" y="25"/>
                  <a:pt x="52" y="25"/>
                </a:cubicBezTo>
                <a:cubicBezTo>
                  <a:pt x="52" y="26"/>
                  <a:pt x="52" y="26"/>
                  <a:pt x="52" y="26"/>
                </a:cubicBezTo>
                <a:cubicBezTo>
                  <a:pt x="52" y="29"/>
                  <a:pt x="51" y="31"/>
                  <a:pt x="51" y="32"/>
                </a:cubicBezTo>
                <a:cubicBezTo>
                  <a:pt x="50" y="34"/>
                  <a:pt x="49" y="35"/>
                  <a:pt x="48" y="35"/>
                </a:cubicBezTo>
                <a:cubicBezTo>
                  <a:pt x="47" y="39"/>
                  <a:pt x="45" y="42"/>
                  <a:pt x="42" y="45"/>
                </a:cubicBezTo>
                <a:cubicBezTo>
                  <a:pt x="39" y="47"/>
                  <a:pt x="36" y="49"/>
                  <a:pt x="32" y="49"/>
                </a:cubicBezTo>
                <a:cubicBezTo>
                  <a:pt x="29" y="49"/>
                  <a:pt x="25" y="47"/>
                  <a:pt x="22" y="45"/>
                </a:cubicBezTo>
                <a:cubicBezTo>
                  <a:pt x="19" y="42"/>
                  <a:pt x="17" y="39"/>
                  <a:pt x="16" y="35"/>
                </a:cubicBezTo>
                <a:cubicBezTo>
                  <a:pt x="15" y="35"/>
                  <a:pt x="14" y="34"/>
                  <a:pt x="13" y="32"/>
                </a:cubicBezTo>
                <a:cubicBezTo>
                  <a:pt x="13" y="31"/>
                  <a:pt x="13" y="29"/>
                  <a:pt x="13" y="26"/>
                </a:cubicBezTo>
                <a:cubicBezTo>
                  <a:pt x="13" y="25"/>
                  <a:pt x="13" y="25"/>
                  <a:pt x="13" y="25"/>
                </a:cubicBezTo>
                <a:cubicBezTo>
                  <a:pt x="13" y="25"/>
                  <a:pt x="13" y="25"/>
                  <a:pt x="13" y="25"/>
                </a:cubicBezTo>
                <a:cubicBezTo>
                  <a:pt x="13" y="25"/>
                  <a:pt x="13" y="25"/>
                  <a:pt x="14" y="25"/>
                </a:cubicBezTo>
                <a:cubicBezTo>
                  <a:pt x="12" y="14"/>
                  <a:pt x="13" y="10"/>
                  <a:pt x="18" y="6"/>
                </a:cubicBezTo>
                <a:cubicBezTo>
                  <a:pt x="25" y="0"/>
                  <a:pt x="38" y="0"/>
                  <a:pt x="45" y="5"/>
                </a:cubicBezTo>
                <a:cubicBezTo>
                  <a:pt x="50" y="9"/>
                  <a:pt x="52" y="15"/>
                  <a:pt x="50" y="24"/>
                </a:cubicBezTo>
                <a:close/>
                <a:moveTo>
                  <a:pt x="46" y="62"/>
                </a:moveTo>
                <a:cubicBezTo>
                  <a:pt x="44" y="66"/>
                  <a:pt x="48" y="71"/>
                  <a:pt x="52" y="72"/>
                </a:cubicBezTo>
                <a:cubicBezTo>
                  <a:pt x="59" y="74"/>
                  <a:pt x="60" y="68"/>
                  <a:pt x="58" y="67"/>
                </a:cubicBezTo>
                <a:cubicBezTo>
                  <a:pt x="57" y="66"/>
                  <a:pt x="56" y="66"/>
                  <a:pt x="56" y="66"/>
                </a:cubicBezTo>
                <a:cubicBezTo>
                  <a:pt x="56" y="66"/>
                  <a:pt x="56" y="65"/>
                  <a:pt x="55" y="64"/>
                </a:cubicBezTo>
                <a:cubicBezTo>
                  <a:pt x="54" y="64"/>
                  <a:pt x="53" y="64"/>
                  <a:pt x="53" y="64"/>
                </a:cubicBezTo>
                <a:cubicBezTo>
                  <a:pt x="53" y="64"/>
                  <a:pt x="54" y="62"/>
                  <a:pt x="52" y="62"/>
                </a:cubicBezTo>
                <a:cubicBezTo>
                  <a:pt x="51" y="61"/>
                  <a:pt x="50" y="62"/>
                  <a:pt x="50" y="62"/>
                </a:cubicBezTo>
                <a:cubicBezTo>
                  <a:pt x="50" y="62"/>
                  <a:pt x="50" y="61"/>
                  <a:pt x="49" y="60"/>
                </a:cubicBezTo>
                <a:cubicBezTo>
                  <a:pt x="48" y="60"/>
                  <a:pt x="47" y="61"/>
                  <a:pt x="46" y="62"/>
                </a:cubicBezTo>
                <a:close/>
                <a:moveTo>
                  <a:pt x="44" y="69"/>
                </a:moveTo>
                <a:cubicBezTo>
                  <a:pt x="46" y="70"/>
                  <a:pt x="47" y="71"/>
                  <a:pt x="48" y="72"/>
                </a:cubicBezTo>
                <a:cubicBezTo>
                  <a:pt x="48" y="72"/>
                  <a:pt x="49" y="73"/>
                  <a:pt x="49" y="73"/>
                </a:cubicBezTo>
                <a:cubicBezTo>
                  <a:pt x="13" y="73"/>
                  <a:pt x="13" y="73"/>
                  <a:pt x="13" y="73"/>
                </a:cubicBezTo>
                <a:cubicBezTo>
                  <a:pt x="13" y="73"/>
                  <a:pt x="14" y="72"/>
                  <a:pt x="14" y="72"/>
                </a:cubicBezTo>
                <a:cubicBezTo>
                  <a:pt x="15" y="70"/>
                  <a:pt x="17" y="69"/>
                  <a:pt x="19" y="68"/>
                </a:cubicBezTo>
                <a:cubicBezTo>
                  <a:pt x="19" y="67"/>
                  <a:pt x="19" y="66"/>
                  <a:pt x="19" y="64"/>
                </a:cubicBezTo>
                <a:cubicBezTo>
                  <a:pt x="21" y="64"/>
                  <a:pt x="22" y="65"/>
                  <a:pt x="22" y="66"/>
                </a:cubicBezTo>
                <a:cubicBezTo>
                  <a:pt x="25" y="65"/>
                  <a:pt x="28" y="65"/>
                  <a:pt x="31" y="65"/>
                </a:cubicBezTo>
                <a:cubicBezTo>
                  <a:pt x="34" y="65"/>
                  <a:pt x="37" y="65"/>
                  <a:pt x="40" y="67"/>
                </a:cubicBezTo>
                <a:cubicBezTo>
                  <a:pt x="40" y="65"/>
                  <a:pt x="41" y="64"/>
                  <a:pt x="43" y="64"/>
                </a:cubicBezTo>
                <a:cubicBezTo>
                  <a:pt x="44" y="66"/>
                  <a:pt x="44" y="67"/>
                  <a:pt x="44" y="69"/>
                </a:cubicBezTo>
                <a:close/>
                <a:moveTo>
                  <a:pt x="17" y="62"/>
                </a:moveTo>
                <a:cubicBezTo>
                  <a:pt x="16" y="61"/>
                  <a:pt x="15" y="60"/>
                  <a:pt x="14" y="60"/>
                </a:cubicBezTo>
                <a:cubicBezTo>
                  <a:pt x="13" y="61"/>
                  <a:pt x="13" y="62"/>
                  <a:pt x="13" y="62"/>
                </a:cubicBezTo>
                <a:cubicBezTo>
                  <a:pt x="13" y="62"/>
                  <a:pt x="12" y="61"/>
                  <a:pt x="10" y="62"/>
                </a:cubicBezTo>
                <a:cubicBezTo>
                  <a:pt x="9" y="62"/>
                  <a:pt x="9" y="64"/>
                  <a:pt x="9" y="64"/>
                </a:cubicBezTo>
                <a:cubicBezTo>
                  <a:pt x="9" y="64"/>
                  <a:pt x="8" y="64"/>
                  <a:pt x="7" y="64"/>
                </a:cubicBezTo>
                <a:cubicBezTo>
                  <a:pt x="6" y="65"/>
                  <a:pt x="7" y="66"/>
                  <a:pt x="7" y="66"/>
                </a:cubicBezTo>
                <a:cubicBezTo>
                  <a:pt x="7" y="66"/>
                  <a:pt x="6" y="66"/>
                  <a:pt x="5" y="67"/>
                </a:cubicBezTo>
                <a:cubicBezTo>
                  <a:pt x="3" y="68"/>
                  <a:pt x="4" y="74"/>
                  <a:pt x="11" y="72"/>
                </a:cubicBezTo>
                <a:cubicBezTo>
                  <a:pt x="15" y="71"/>
                  <a:pt x="18" y="66"/>
                  <a:pt x="17" y="62"/>
                </a:cubicBezTo>
                <a:close/>
                <a:moveTo>
                  <a:pt x="8" y="49"/>
                </a:moveTo>
                <a:cubicBezTo>
                  <a:pt x="11" y="49"/>
                  <a:pt x="17" y="49"/>
                  <a:pt x="19" y="49"/>
                </a:cubicBezTo>
                <a:cubicBezTo>
                  <a:pt x="22" y="53"/>
                  <a:pt x="27" y="55"/>
                  <a:pt x="32" y="55"/>
                </a:cubicBezTo>
                <a:cubicBezTo>
                  <a:pt x="37" y="55"/>
                  <a:pt x="41" y="52"/>
                  <a:pt x="45" y="49"/>
                </a:cubicBezTo>
                <a:cubicBezTo>
                  <a:pt x="47" y="49"/>
                  <a:pt x="53" y="49"/>
                  <a:pt x="56" y="49"/>
                </a:cubicBezTo>
                <a:cubicBezTo>
                  <a:pt x="61" y="54"/>
                  <a:pt x="64" y="66"/>
                  <a:pt x="63" y="73"/>
                </a:cubicBezTo>
                <a:cubicBezTo>
                  <a:pt x="58" y="73"/>
                  <a:pt x="58" y="73"/>
                  <a:pt x="58" y="73"/>
                </a:cubicBezTo>
                <a:cubicBezTo>
                  <a:pt x="57" y="73"/>
                  <a:pt x="57" y="73"/>
                  <a:pt x="57" y="73"/>
                </a:cubicBezTo>
                <a:cubicBezTo>
                  <a:pt x="58" y="73"/>
                  <a:pt x="59" y="72"/>
                  <a:pt x="59" y="71"/>
                </a:cubicBezTo>
                <a:cubicBezTo>
                  <a:pt x="60" y="70"/>
                  <a:pt x="60" y="67"/>
                  <a:pt x="58" y="66"/>
                </a:cubicBezTo>
                <a:cubicBezTo>
                  <a:pt x="58" y="66"/>
                  <a:pt x="58" y="66"/>
                  <a:pt x="57" y="65"/>
                </a:cubicBezTo>
                <a:cubicBezTo>
                  <a:pt x="57" y="65"/>
                  <a:pt x="57" y="64"/>
                  <a:pt x="56" y="64"/>
                </a:cubicBezTo>
                <a:cubicBezTo>
                  <a:pt x="56" y="63"/>
                  <a:pt x="55" y="63"/>
                  <a:pt x="54" y="63"/>
                </a:cubicBezTo>
                <a:cubicBezTo>
                  <a:pt x="54" y="62"/>
                  <a:pt x="54" y="61"/>
                  <a:pt x="53" y="61"/>
                </a:cubicBezTo>
                <a:cubicBezTo>
                  <a:pt x="52" y="60"/>
                  <a:pt x="51" y="60"/>
                  <a:pt x="51" y="60"/>
                </a:cubicBezTo>
                <a:cubicBezTo>
                  <a:pt x="50" y="60"/>
                  <a:pt x="50" y="60"/>
                  <a:pt x="49" y="59"/>
                </a:cubicBezTo>
                <a:cubicBezTo>
                  <a:pt x="48" y="59"/>
                  <a:pt x="46" y="60"/>
                  <a:pt x="45" y="61"/>
                </a:cubicBezTo>
                <a:cubicBezTo>
                  <a:pt x="41" y="59"/>
                  <a:pt x="36" y="58"/>
                  <a:pt x="31" y="58"/>
                </a:cubicBezTo>
                <a:cubicBezTo>
                  <a:pt x="26" y="58"/>
                  <a:pt x="21" y="59"/>
                  <a:pt x="17" y="61"/>
                </a:cubicBezTo>
                <a:cubicBezTo>
                  <a:pt x="16" y="60"/>
                  <a:pt x="15" y="59"/>
                  <a:pt x="13" y="59"/>
                </a:cubicBezTo>
                <a:cubicBezTo>
                  <a:pt x="13" y="60"/>
                  <a:pt x="12" y="60"/>
                  <a:pt x="12" y="60"/>
                </a:cubicBezTo>
                <a:cubicBezTo>
                  <a:pt x="11" y="60"/>
                  <a:pt x="11" y="60"/>
                  <a:pt x="10" y="61"/>
                </a:cubicBezTo>
                <a:cubicBezTo>
                  <a:pt x="9" y="61"/>
                  <a:pt x="9" y="62"/>
                  <a:pt x="8" y="63"/>
                </a:cubicBezTo>
                <a:cubicBezTo>
                  <a:pt x="8" y="63"/>
                  <a:pt x="7" y="63"/>
                  <a:pt x="7" y="64"/>
                </a:cubicBezTo>
                <a:cubicBezTo>
                  <a:pt x="6" y="64"/>
                  <a:pt x="6" y="65"/>
                  <a:pt x="6" y="65"/>
                </a:cubicBezTo>
                <a:cubicBezTo>
                  <a:pt x="5" y="66"/>
                  <a:pt x="5" y="66"/>
                  <a:pt x="4" y="66"/>
                </a:cubicBezTo>
                <a:cubicBezTo>
                  <a:pt x="3" y="67"/>
                  <a:pt x="3" y="70"/>
                  <a:pt x="4" y="71"/>
                </a:cubicBezTo>
                <a:cubicBezTo>
                  <a:pt x="4" y="72"/>
                  <a:pt x="4" y="72"/>
                  <a:pt x="5" y="73"/>
                </a:cubicBezTo>
                <a:cubicBezTo>
                  <a:pt x="5" y="73"/>
                  <a:pt x="5" y="73"/>
                  <a:pt x="4" y="73"/>
                </a:cubicBezTo>
                <a:cubicBezTo>
                  <a:pt x="0" y="73"/>
                  <a:pt x="0" y="73"/>
                  <a:pt x="0" y="73"/>
                </a:cubicBezTo>
                <a:cubicBezTo>
                  <a:pt x="0" y="67"/>
                  <a:pt x="2" y="55"/>
                  <a:pt x="8" y="49"/>
                </a:cubicBezTo>
                <a:close/>
                <a:moveTo>
                  <a:pt x="48" y="27"/>
                </a:moveTo>
                <a:cubicBezTo>
                  <a:pt x="47" y="27"/>
                  <a:pt x="46" y="27"/>
                  <a:pt x="46" y="27"/>
                </a:cubicBezTo>
                <a:cubicBezTo>
                  <a:pt x="45" y="26"/>
                  <a:pt x="45" y="25"/>
                  <a:pt x="44" y="23"/>
                </a:cubicBezTo>
                <a:cubicBezTo>
                  <a:pt x="38" y="25"/>
                  <a:pt x="31" y="25"/>
                  <a:pt x="22" y="22"/>
                </a:cubicBezTo>
                <a:cubicBezTo>
                  <a:pt x="21" y="24"/>
                  <a:pt x="20" y="25"/>
                  <a:pt x="19" y="27"/>
                </a:cubicBezTo>
                <a:cubicBezTo>
                  <a:pt x="19" y="27"/>
                  <a:pt x="17" y="27"/>
                  <a:pt x="16" y="27"/>
                </a:cubicBezTo>
                <a:cubicBezTo>
                  <a:pt x="16" y="27"/>
                  <a:pt x="16" y="27"/>
                  <a:pt x="16" y="27"/>
                </a:cubicBezTo>
                <a:cubicBezTo>
                  <a:pt x="16" y="27"/>
                  <a:pt x="16" y="27"/>
                  <a:pt x="16" y="27"/>
                </a:cubicBezTo>
                <a:cubicBezTo>
                  <a:pt x="16" y="29"/>
                  <a:pt x="16" y="30"/>
                  <a:pt x="16" y="31"/>
                </a:cubicBezTo>
                <a:cubicBezTo>
                  <a:pt x="17" y="32"/>
                  <a:pt x="17" y="33"/>
                  <a:pt x="18" y="33"/>
                </a:cubicBezTo>
                <a:cubicBezTo>
                  <a:pt x="19" y="33"/>
                  <a:pt x="19" y="33"/>
                  <a:pt x="19" y="33"/>
                </a:cubicBezTo>
                <a:cubicBezTo>
                  <a:pt x="19" y="34"/>
                  <a:pt x="19" y="34"/>
                  <a:pt x="19" y="34"/>
                </a:cubicBezTo>
                <a:cubicBezTo>
                  <a:pt x="20" y="37"/>
                  <a:pt x="22" y="40"/>
                  <a:pt x="24" y="42"/>
                </a:cubicBezTo>
                <a:cubicBezTo>
                  <a:pt x="26" y="45"/>
                  <a:pt x="29" y="46"/>
                  <a:pt x="32" y="46"/>
                </a:cubicBezTo>
                <a:cubicBezTo>
                  <a:pt x="35" y="46"/>
                  <a:pt x="38" y="45"/>
                  <a:pt x="40" y="42"/>
                </a:cubicBezTo>
                <a:cubicBezTo>
                  <a:pt x="43" y="40"/>
                  <a:pt x="45" y="37"/>
                  <a:pt x="46" y="34"/>
                </a:cubicBezTo>
                <a:cubicBezTo>
                  <a:pt x="46" y="33"/>
                  <a:pt x="46" y="33"/>
                  <a:pt x="46" y="33"/>
                </a:cubicBezTo>
                <a:cubicBezTo>
                  <a:pt x="47" y="33"/>
                  <a:pt x="47" y="33"/>
                  <a:pt x="47" y="33"/>
                </a:cubicBezTo>
                <a:cubicBezTo>
                  <a:pt x="47" y="33"/>
                  <a:pt x="48" y="32"/>
                  <a:pt x="48" y="31"/>
                </a:cubicBezTo>
                <a:cubicBezTo>
                  <a:pt x="48" y="30"/>
                  <a:pt x="49" y="29"/>
                  <a:pt x="49" y="27"/>
                </a:cubicBezTo>
                <a:cubicBezTo>
                  <a:pt x="49" y="27"/>
                  <a:pt x="48" y="27"/>
                  <a:pt x="48" y="27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txBody>
          <a:bodyPr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" name="Freeform 28"/>
          <p:cNvSpPr>
            <a:spLocks noEditPoints="1"/>
          </p:cNvSpPr>
          <p:nvPr/>
        </p:nvSpPr>
        <p:spPr bwMode="auto">
          <a:xfrm>
            <a:off x="1881796" y="1897834"/>
            <a:ext cx="661988" cy="661988"/>
          </a:xfrm>
          <a:custGeom>
            <a:avLst/>
            <a:gdLst>
              <a:gd name="T0" fmla="*/ 411235 w 66"/>
              <a:gd name="T1" fmla="*/ 10030 h 66"/>
              <a:gd name="T2" fmla="*/ 431295 w 66"/>
              <a:gd name="T3" fmla="*/ 20060 h 66"/>
              <a:gd name="T4" fmla="*/ 491476 w 66"/>
              <a:gd name="T5" fmla="*/ 40120 h 66"/>
              <a:gd name="T6" fmla="*/ 511536 w 66"/>
              <a:gd name="T7" fmla="*/ 50151 h 66"/>
              <a:gd name="T8" fmla="*/ 561687 w 66"/>
              <a:gd name="T9" fmla="*/ 90271 h 66"/>
              <a:gd name="T10" fmla="*/ 581747 w 66"/>
              <a:gd name="T11" fmla="*/ 110331 h 66"/>
              <a:gd name="T12" fmla="*/ 611837 w 66"/>
              <a:gd name="T13" fmla="*/ 150452 h 66"/>
              <a:gd name="T14" fmla="*/ 631898 w 66"/>
              <a:gd name="T15" fmla="*/ 180542 h 66"/>
              <a:gd name="T16" fmla="*/ 651958 w 66"/>
              <a:gd name="T17" fmla="*/ 230693 h 66"/>
              <a:gd name="T18" fmla="*/ 661988 w 66"/>
              <a:gd name="T19" fmla="*/ 260783 h 66"/>
              <a:gd name="T20" fmla="*/ 661988 w 66"/>
              <a:gd name="T21" fmla="*/ 320964 h 66"/>
              <a:gd name="T22" fmla="*/ 661988 w 66"/>
              <a:gd name="T23" fmla="*/ 341024 h 66"/>
              <a:gd name="T24" fmla="*/ 661988 w 66"/>
              <a:gd name="T25" fmla="*/ 401205 h 66"/>
              <a:gd name="T26" fmla="*/ 651958 w 66"/>
              <a:gd name="T27" fmla="*/ 431295 h 66"/>
              <a:gd name="T28" fmla="*/ 631898 w 66"/>
              <a:gd name="T29" fmla="*/ 481446 h 66"/>
              <a:gd name="T30" fmla="*/ 611837 w 66"/>
              <a:gd name="T31" fmla="*/ 511536 h 66"/>
              <a:gd name="T32" fmla="*/ 581747 w 66"/>
              <a:gd name="T33" fmla="*/ 551657 h 66"/>
              <a:gd name="T34" fmla="*/ 561687 w 66"/>
              <a:gd name="T35" fmla="*/ 571717 h 66"/>
              <a:gd name="T36" fmla="*/ 511536 w 66"/>
              <a:gd name="T37" fmla="*/ 611837 h 66"/>
              <a:gd name="T38" fmla="*/ 491476 w 66"/>
              <a:gd name="T39" fmla="*/ 621868 h 66"/>
              <a:gd name="T40" fmla="*/ 431295 w 66"/>
              <a:gd name="T41" fmla="*/ 651958 h 66"/>
              <a:gd name="T42" fmla="*/ 411235 w 66"/>
              <a:gd name="T43" fmla="*/ 651958 h 66"/>
              <a:gd name="T44" fmla="*/ 351054 w 66"/>
              <a:gd name="T45" fmla="*/ 661988 h 66"/>
              <a:gd name="T46" fmla="*/ 320964 w 66"/>
              <a:gd name="T47" fmla="*/ 661988 h 66"/>
              <a:gd name="T48" fmla="*/ 260783 w 66"/>
              <a:gd name="T49" fmla="*/ 651958 h 66"/>
              <a:gd name="T50" fmla="*/ 240723 w 66"/>
              <a:gd name="T51" fmla="*/ 651958 h 66"/>
              <a:gd name="T52" fmla="*/ 180542 w 66"/>
              <a:gd name="T53" fmla="*/ 621868 h 66"/>
              <a:gd name="T54" fmla="*/ 160482 w 66"/>
              <a:gd name="T55" fmla="*/ 611837 h 66"/>
              <a:gd name="T56" fmla="*/ 110331 w 66"/>
              <a:gd name="T57" fmla="*/ 571717 h 66"/>
              <a:gd name="T58" fmla="*/ 90271 w 66"/>
              <a:gd name="T59" fmla="*/ 551657 h 66"/>
              <a:gd name="T60" fmla="*/ 60181 w 66"/>
              <a:gd name="T61" fmla="*/ 511536 h 66"/>
              <a:gd name="T62" fmla="*/ 40120 w 66"/>
              <a:gd name="T63" fmla="*/ 481446 h 66"/>
              <a:gd name="T64" fmla="*/ 20060 w 66"/>
              <a:gd name="T65" fmla="*/ 431295 h 66"/>
              <a:gd name="T66" fmla="*/ 10030 w 66"/>
              <a:gd name="T67" fmla="*/ 401205 h 66"/>
              <a:gd name="T68" fmla="*/ 0 w 66"/>
              <a:gd name="T69" fmla="*/ 341024 h 66"/>
              <a:gd name="T70" fmla="*/ 0 w 66"/>
              <a:gd name="T71" fmla="*/ 320964 h 66"/>
              <a:gd name="T72" fmla="*/ 10030 w 66"/>
              <a:gd name="T73" fmla="*/ 260783 h 66"/>
              <a:gd name="T74" fmla="*/ 20060 w 66"/>
              <a:gd name="T75" fmla="*/ 230693 h 66"/>
              <a:gd name="T76" fmla="*/ 40120 w 66"/>
              <a:gd name="T77" fmla="*/ 180542 h 66"/>
              <a:gd name="T78" fmla="*/ 60181 w 66"/>
              <a:gd name="T79" fmla="*/ 150452 h 66"/>
              <a:gd name="T80" fmla="*/ 90271 w 66"/>
              <a:gd name="T81" fmla="*/ 110331 h 66"/>
              <a:gd name="T82" fmla="*/ 110331 w 66"/>
              <a:gd name="T83" fmla="*/ 90271 h 66"/>
              <a:gd name="T84" fmla="*/ 160482 w 66"/>
              <a:gd name="T85" fmla="*/ 50151 h 66"/>
              <a:gd name="T86" fmla="*/ 180542 w 66"/>
              <a:gd name="T87" fmla="*/ 40120 h 66"/>
              <a:gd name="T88" fmla="*/ 240723 w 66"/>
              <a:gd name="T89" fmla="*/ 20060 h 66"/>
              <a:gd name="T90" fmla="*/ 260783 w 66"/>
              <a:gd name="T91" fmla="*/ 10030 h 66"/>
              <a:gd name="T92" fmla="*/ 320964 w 66"/>
              <a:gd name="T93" fmla="*/ 0 h 66"/>
              <a:gd name="T94" fmla="*/ 351054 w 66"/>
              <a:gd name="T95" fmla="*/ 0 h 66"/>
              <a:gd name="T96" fmla="*/ 220663 w 66"/>
              <a:gd name="T97" fmla="*/ 210633 h 66"/>
              <a:gd name="T98" fmla="*/ 330994 w 66"/>
              <a:gd name="T99" fmla="*/ 501506 h 66"/>
              <a:gd name="T100" fmla="*/ 451355 w 66"/>
              <a:gd name="T101" fmla="*/ 210633 h 66"/>
              <a:gd name="T102" fmla="*/ 330994 w 66"/>
              <a:gd name="T103" fmla="*/ 190572 h 66"/>
              <a:gd name="T104" fmla="*/ 230693 w 66"/>
              <a:gd name="T105" fmla="*/ 431295 h 66"/>
              <a:gd name="T106" fmla="*/ 481446 w 66"/>
              <a:gd name="T107" fmla="*/ 330994 h 66"/>
              <a:gd name="T108" fmla="*/ 330994 w 66"/>
              <a:gd name="T109" fmla="*/ 140422 h 66"/>
              <a:gd name="T110" fmla="*/ 200602 w 66"/>
              <a:gd name="T111" fmla="*/ 471416 h 66"/>
              <a:gd name="T112" fmla="*/ 531596 w 66"/>
              <a:gd name="T113" fmla="*/ 330994 h 6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w 66"/>
              <a:gd name="T172" fmla="*/ 0 h 66"/>
              <a:gd name="T173" fmla="*/ 66 w 66"/>
              <a:gd name="T174" fmla="*/ 66 h 66"/>
            </a:gdLst>
            <a:ahLst/>
            <a:cxnLst>
              <a:cxn ang="T114">
                <a:pos x="T0" y="T1"/>
              </a:cxn>
              <a:cxn ang="T115">
                <a:pos x="T2" y="T3"/>
              </a:cxn>
              <a:cxn ang="T116">
                <a:pos x="T4" y="T5"/>
              </a:cxn>
              <a:cxn ang="T117">
                <a:pos x="T6" y="T7"/>
              </a:cxn>
              <a:cxn ang="T118">
                <a:pos x="T8" y="T9"/>
              </a:cxn>
              <a:cxn ang="T119">
                <a:pos x="T10" y="T11"/>
              </a:cxn>
              <a:cxn ang="T120">
                <a:pos x="T12" y="T13"/>
              </a:cxn>
              <a:cxn ang="T121">
                <a:pos x="T14" y="T15"/>
              </a:cxn>
              <a:cxn ang="T122">
                <a:pos x="T16" y="T17"/>
              </a:cxn>
              <a:cxn ang="T123">
                <a:pos x="T18" y="T19"/>
              </a:cxn>
              <a:cxn ang="T124">
                <a:pos x="T20" y="T21"/>
              </a:cxn>
              <a:cxn ang="T125">
                <a:pos x="T22" y="T23"/>
              </a:cxn>
              <a:cxn ang="T126">
                <a:pos x="T24" y="T25"/>
              </a:cxn>
              <a:cxn ang="T127">
                <a:pos x="T26" y="T27"/>
              </a:cxn>
              <a:cxn ang="T128">
                <a:pos x="T28" y="T29"/>
              </a:cxn>
              <a:cxn ang="T129">
                <a:pos x="T30" y="T31"/>
              </a:cxn>
              <a:cxn ang="T130">
                <a:pos x="T32" y="T33"/>
              </a:cxn>
              <a:cxn ang="T131">
                <a:pos x="T34" y="T35"/>
              </a:cxn>
              <a:cxn ang="T132">
                <a:pos x="T36" y="T37"/>
              </a:cxn>
              <a:cxn ang="T133">
                <a:pos x="T38" y="T39"/>
              </a:cxn>
              <a:cxn ang="T134">
                <a:pos x="T40" y="T41"/>
              </a:cxn>
              <a:cxn ang="T135">
                <a:pos x="T42" y="T43"/>
              </a:cxn>
              <a:cxn ang="T136">
                <a:pos x="T44" y="T45"/>
              </a:cxn>
              <a:cxn ang="T137">
                <a:pos x="T46" y="T47"/>
              </a:cxn>
              <a:cxn ang="T138">
                <a:pos x="T48" y="T49"/>
              </a:cxn>
              <a:cxn ang="T139">
                <a:pos x="T50" y="T51"/>
              </a:cxn>
              <a:cxn ang="T140">
                <a:pos x="T52" y="T53"/>
              </a:cxn>
              <a:cxn ang="T141">
                <a:pos x="T54" y="T55"/>
              </a:cxn>
              <a:cxn ang="T142">
                <a:pos x="T56" y="T57"/>
              </a:cxn>
              <a:cxn ang="T143">
                <a:pos x="T58" y="T59"/>
              </a:cxn>
              <a:cxn ang="T144">
                <a:pos x="T60" y="T61"/>
              </a:cxn>
              <a:cxn ang="T145">
                <a:pos x="T62" y="T63"/>
              </a:cxn>
              <a:cxn ang="T146">
                <a:pos x="T64" y="T65"/>
              </a:cxn>
              <a:cxn ang="T147">
                <a:pos x="T66" y="T67"/>
              </a:cxn>
              <a:cxn ang="T148">
                <a:pos x="T68" y="T69"/>
              </a:cxn>
              <a:cxn ang="T149">
                <a:pos x="T70" y="T71"/>
              </a:cxn>
              <a:cxn ang="T150">
                <a:pos x="T72" y="T73"/>
              </a:cxn>
              <a:cxn ang="T151">
                <a:pos x="T74" y="T75"/>
              </a:cxn>
              <a:cxn ang="T152">
                <a:pos x="T76" y="T77"/>
              </a:cxn>
              <a:cxn ang="T153">
                <a:pos x="T78" y="T79"/>
              </a:cxn>
              <a:cxn ang="T154">
                <a:pos x="T80" y="T81"/>
              </a:cxn>
              <a:cxn ang="T155">
                <a:pos x="T82" y="T83"/>
              </a:cxn>
              <a:cxn ang="T156">
                <a:pos x="T84" y="T85"/>
              </a:cxn>
              <a:cxn ang="T157">
                <a:pos x="T86" y="T87"/>
              </a:cxn>
              <a:cxn ang="T158">
                <a:pos x="T88" y="T89"/>
              </a:cxn>
              <a:cxn ang="T159">
                <a:pos x="T90" y="T91"/>
              </a:cxn>
              <a:cxn ang="T160">
                <a:pos x="T92" y="T93"/>
              </a:cxn>
              <a:cxn ang="T161">
                <a:pos x="T94" y="T95"/>
              </a:cxn>
              <a:cxn ang="T162">
                <a:pos x="T96" y="T97"/>
              </a:cxn>
              <a:cxn ang="T163">
                <a:pos x="T98" y="T99"/>
              </a:cxn>
              <a:cxn ang="T164">
                <a:pos x="T100" y="T101"/>
              </a:cxn>
              <a:cxn ang="T165">
                <a:pos x="T102" y="T103"/>
              </a:cxn>
              <a:cxn ang="T166">
                <a:pos x="T104" y="T105"/>
              </a:cxn>
              <a:cxn ang="T167">
                <a:pos x="T106" y="T107"/>
              </a:cxn>
              <a:cxn ang="T168">
                <a:pos x="T108" y="T109"/>
              </a:cxn>
              <a:cxn ang="T169">
                <a:pos x="T110" y="T111"/>
              </a:cxn>
              <a:cxn ang="T170">
                <a:pos x="T112" y="T113"/>
              </a:cxn>
            </a:cxnLst>
            <a:rect l="T171" t="T172" r="T173" b="T174"/>
            <a:pathLst>
              <a:path w="66" h="66">
                <a:moveTo>
                  <a:pt x="36" y="5"/>
                </a:moveTo>
                <a:cubicBezTo>
                  <a:pt x="37" y="5"/>
                  <a:pt x="37" y="5"/>
                  <a:pt x="38" y="5"/>
                </a:cubicBezTo>
                <a:cubicBezTo>
                  <a:pt x="41" y="1"/>
                  <a:pt x="41" y="1"/>
                  <a:pt x="41" y="1"/>
                </a:cubicBezTo>
                <a:cubicBezTo>
                  <a:pt x="42" y="1"/>
                  <a:pt x="42" y="1"/>
                  <a:pt x="42" y="1"/>
                </a:cubicBezTo>
                <a:cubicBezTo>
                  <a:pt x="42" y="1"/>
                  <a:pt x="42" y="1"/>
                  <a:pt x="42" y="1"/>
                </a:cubicBezTo>
                <a:cubicBezTo>
                  <a:pt x="43" y="2"/>
                  <a:pt x="43" y="2"/>
                  <a:pt x="43" y="2"/>
                </a:cubicBezTo>
                <a:cubicBezTo>
                  <a:pt x="43" y="6"/>
                  <a:pt x="43" y="6"/>
                  <a:pt x="43" y="6"/>
                </a:cubicBezTo>
                <a:cubicBezTo>
                  <a:pt x="44" y="7"/>
                  <a:pt x="45" y="7"/>
                  <a:pt x="45" y="7"/>
                </a:cubicBezTo>
                <a:cubicBezTo>
                  <a:pt x="49" y="4"/>
                  <a:pt x="49" y="4"/>
                  <a:pt x="49" y="4"/>
                </a:cubicBezTo>
                <a:cubicBezTo>
                  <a:pt x="50" y="4"/>
                  <a:pt x="50" y="4"/>
                  <a:pt x="50" y="4"/>
                </a:cubicBezTo>
                <a:cubicBezTo>
                  <a:pt x="50" y="5"/>
                  <a:pt x="50" y="5"/>
                  <a:pt x="50" y="5"/>
                </a:cubicBezTo>
                <a:cubicBezTo>
                  <a:pt x="51" y="5"/>
                  <a:pt x="51" y="5"/>
                  <a:pt x="51" y="5"/>
                </a:cubicBezTo>
                <a:cubicBezTo>
                  <a:pt x="50" y="10"/>
                  <a:pt x="50" y="10"/>
                  <a:pt x="50" y="10"/>
                </a:cubicBezTo>
                <a:cubicBezTo>
                  <a:pt x="51" y="10"/>
                  <a:pt x="51" y="11"/>
                  <a:pt x="52" y="11"/>
                </a:cubicBezTo>
                <a:cubicBezTo>
                  <a:pt x="56" y="9"/>
                  <a:pt x="56" y="9"/>
                  <a:pt x="56" y="9"/>
                </a:cubicBezTo>
                <a:cubicBezTo>
                  <a:pt x="57" y="10"/>
                  <a:pt x="57" y="10"/>
                  <a:pt x="57" y="10"/>
                </a:cubicBezTo>
                <a:cubicBezTo>
                  <a:pt x="57" y="10"/>
                  <a:pt x="57" y="10"/>
                  <a:pt x="57" y="10"/>
                </a:cubicBezTo>
                <a:cubicBezTo>
                  <a:pt x="58" y="11"/>
                  <a:pt x="58" y="11"/>
                  <a:pt x="58" y="11"/>
                </a:cubicBezTo>
                <a:cubicBezTo>
                  <a:pt x="55" y="15"/>
                  <a:pt x="55" y="15"/>
                  <a:pt x="55" y="15"/>
                </a:cubicBezTo>
                <a:cubicBezTo>
                  <a:pt x="56" y="15"/>
                  <a:pt x="56" y="16"/>
                  <a:pt x="57" y="16"/>
                </a:cubicBezTo>
                <a:cubicBezTo>
                  <a:pt x="61" y="15"/>
                  <a:pt x="61" y="15"/>
                  <a:pt x="61" y="15"/>
                </a:cubicBezTo>
                <a:cubicBezTo>
                  <a:pt x="62" y="16"/>
                  <a:pt x="62" y="16"/>
                  <a:pt x="62" y="16"/>
                </a:cubicBezTo>
                <a:cubicBezTo>
                  <a:pt x="62" y="17"/>
                  <a:pt x="62" y="17"/>
                  <a:pt x="62" y="17"/>
                </a:cubicBezTo>
                <a:cubicBezTo>
                  <a:pt x="63" y="18"/>
                  <a:pt x="63" y="18"/>
                  <a:pt x="63" y="18"/>
                </a:cubicBezTo>
                <a:cubicBezTo>
                  <a:pt x="59" y="21"/>
                  <a:pt x="59" y="21"/>
                  <a:pt x="59" y="21"/>
                </a:cubicBezTo>
                <a:cubicBezTo>
                  <a:pt x="60" y="22"/>
                  <a:pt x="60" y="22"/>
                  <a:pt x="60" y="23"/>
                </a:cubicBezTo>
                <a:cubicBezTo>
                  <a:pt x="65" y="23"/>
                  <a:pt x="65" y="23"/>
                  <a:pt x="65" y="23"/>
                </a:cubicBezTo>
                <a:cubicBezTo>
                  <a:pt x="65" y="24"/>
                  <a:pt x="65" y="24"/>
                  <a:pt x="65" y="24"/>
                </a:cubicBezTo>
                <a:cubicBezTo>
                  <a:pt x="65" y="25"/>
                  <a:pt x="65" y="25"/>
                  <a:pt x="65" y="25"/>
                </a:cubicBezTo>
                <a:cubicBezTo>
                  <a:pt x="66" y="26"/>
                  <a:pt x="66" y="26"/>
                  <a:pt x="66" y="26"/>
                </a:cubicBezTo>
                <a:cubicBezTo>
                  <a:pt x="62" y="28"/>
                  <a:pt x="62" y="28"/>
                  <a:pt x="62" y="28"/>
                </a:cubicBezTo>
                <a:cubicBezTo>
                  <a:pt x="62" y="29"/>
                  <a:pt x="62" y="30"/>
                  <a:pt x="62" y="30"/>
                </a:cubicBezTo>
                <a:cubicBezTo>
                  <a:pt x="66" y="32"/>
                  <a:pt x="66" y="32"/>
                  <a:pt x="66" y="32"/>
                </a:cubicBezTo>
                <a:cubicBezTo>
                  <a:pt x="66" y="33"/>
                  <a:pt x="66" y="33"/>
                  <a:pt x="66" y="33"/>
                </a:cubicBezTo>
                <a:cubicBezTo>
                  <a:pt x="66" y="33"/>
                  <a:pt x="66" y="33"/>
                  <a:pt x="66" y="33"/>
                </a:cubicBezTo>
                <a:cubicBezTo>
                  <a:pt x="66" y="34"/>
                  <a:pt x="66" y="34"/>
                  <a:pt x="66" y="34"/>
                </a:cubicBezTo>
                <a:cubicBezTo>
                  <a:pt x="62" y="36"/>
                  <a:pt x="62" y="36"/>
                  <a:pt x="62" y="36"/>
                </a:cubicBezTo>
                <a:cubicBezTo>
                  <a:pt x="62" y="36"/>
                  <a:pt x="62" y="37"/>
                  <a:pt x="62" y="38"/>
                </a:cubicBezTo>
                <a:cubicBezTo>
                  <a:pt x="66" y="40"/>
                  <a:pt x="66" y="40"/>
                  <a:pt x="66" y="40"/>
                </a:cubicBezTo>
                <a:cubicBezTo>
                  <a:pt x="65" y="41"/>
                  <a:pt x="65" y="41"/>
                  <a:pt x="65" y="41"/>
                </a:cubicBezTo>
                <a:cubicBezTo>
                  <a:pt x="65" y="42"/>
                  <a:pt x="65" y="42"/>
                  <a:pt x="65" y="42"/>
                </a:cubicBezTo>
                <a:cubicBezTo>
                  <a:pt x="65" y="43"/>
                  <a:pt x="65" y="43"/>
                  <a:pt x="65" y="43"/>
                </a:cubicBezTo>
                <a:cubicBezTo>
                  <a:pt x="60" y="43"/>
                  <a:pt x="60" y="43"/>
                  <a:pt x="60" y="43"/>
                </a:cubicBezTo>
                <a:cubicBezTo>
                  <a:pt x="60" y="44"/>
                  <a:pt x="60" y="44"/>
                  <a:pt x="59" y="45"/>
                </a:cubicBezTo>
                <a:cubicBezTo>
                  <a:pt x="63" y="48"/>
                  <a:pt x="63" y="48"/>
                  <a:pt x="63" y="48"/>
                </a:cubicBezTo>
                <a:cubicBezTo>
                  <a:pt x="62" y="49"/>
                  <a:pt x="62" y="49"/>
                  <a:pt x="62" y="49"/>
                </a:cubicBezTo>
                <a:cubicBezTo>
                  <a:pt x="62" y="50"/>
                  <a:pt x="62" y="50"/>
                  <a:pt x="62" y="50"/>
                </a:cubicBezTo>
                <a:cubicBezTo>
                  <a:pt x="61" y="51"/>
                  <a:pt x="61" y="51"/>
                  <a:pt x="61" y="51"/>
                </a:cubicBezTo>
                <a:cubicBezTo>
                  <a:pt x="57" y="50"/>
                  <a:pt x="57" y="50"/>
                  <a:pt x="57" y="50"/>
                </a:cubicBezTo>
                <a:cubicBezTo>
                  <a:pt x="56" y="50"/>
                  <a:pt x="56" y="51"/>
                  <a:pt x="55" y="51"/>
                </a:cubicBezTo>
                <a:cubicBezTo>
                  <a:pt x="58" y="55"/>
                  <a:pt x="58" y="55"/>
                  <a:pt x="58" y="55"/>
                </a:cubicBezTo>
                <a:cubicBezTo>
                  <a:pt x="57" y="56"/>
                  <a:pt x="57" y="56"/>
                  <a:pt x="57" y="56"/>
                </a:cubicBezTo>
                <a:cubicBezTo>
                  <a:pt x="57" y="57"/>
                  <a:pt x="57" y="57"/>
                  <a:pt x="57" y="57"/>
                </a:cubicBezTo>
                <a:cubicBezTo>
                  <a:pt x="56" y="57"/>
                  <a:pt x="56" y="57"/>
                  <a:pt x="56" y="57"/>
                </a:cubicBezTo>
                <a:cubicBezTo>
                  <a:pt x="52" y="55"/>
                  <a:pt x="52" y="55"/>
                  <a:pt x="52" y="55"/>
                </a:cubicBezTo>
                <a:cubicBezTo>
                  <a:pt x="51" y="55"/>
                  <a:pt x="51" y="56"/>
                  <a:pt x="50" y="56"/>
                </a:cubicBezTo>
                <a:cubicBezTo>
                  <a:pt x="51" y="61"/>
                  <a:pt x="51" y="61"/>
                  <a:pt x="51" y="61"/>
                </a:cubicBezTo>
                <a:cubicBezTo>
                  <a:pt x="50" y="62"/>
                  <a:pt x="50" y="62"/>
                  <a:pt x="50" y="62"/>
                </a:cubicBezTo>
                <a:cubicBezTo>
                  <a:pt x="50" y="62"/>
                  <a:pt x="50" y="62"/>
                  <a:pt x="50" y="62"/>
                </a:cubicBezTo>
                <a:cubicBezTo>
                  <a:pt x="49" y="62"/>
                  <a:pt x="49" y="62"/>
                  <a:pt x="49" y="62"/>
                </a:cubicBezTo>
                <a:cubicBezTo>
                  <a:pt x="45" y="59"/>
                  <a:pt x="45" y="59"/>
                  <a:pt x="45" y="59"/>
                </a:cubicBezTo>
                <a:cubicBezTo>
                  <a:pt x="45" y="59"/>
                  <a:pt x="44" y="60"/>
                  <a:pt x="43" y="60"/>
                </a:cubicBezTo>
                <a:cubicBezTo>
                  <a:pt x="43" y="65"/>
                  <a:pt x="43" y="65"/>
                  <a:pt x="43" y="65"/>
                </a:cubicBezTo>
                <a:cubicBezTo>
                  <a:pt x="42" y="65"/>
                  <a:pt x="42" y="65"/>
                  <a:pt x="42" y="65"/>
                </a:cubicBezTo>
                <a:cubicBezTo>
                  <a:pt x="42" y="65"/>
                  <a:pt x="42" y="65"/>
                  <a:pt x="42" y="65"/>
                </a:cubicBezTo>
                <a:cubicBezTo>
                  <a:pt x="41" y="65"/>
                  <a:pt x="41" y="65"/>
                  <a:pt x="41" y="65"/>
                </a:cubicBezTo>
                <a:cubicBezTo>
                  <a:pt x="38" y="61"/>
                  <a:pt x="38" y="61"/>
                  <a:pt x="38" y="61"/>
                </a:cubicBezTo>
                <a:cubicBezTo>
                  <a:pt x="37" y="61"/>
                  <a:pt x="37" y="61"/>
                  <a:pt x="36" y="61"/>
                </a:cubicBezTo>
                <a:cubicBezTo>
                  <a:pt x="35" y="66"/>
                  <a:pt x="35" y="66"/>
                  <a:pt x="35" y="66"/>
                </a:cubicBezTo>
                <a:cubicBezTo>
                  <a:pt x="34" y="66"/>
                  <a:pt x="34" y="66"/>
                  <a:pt x="34" y="66"/>
                </a:cubicBezTo>
                <a:cubicBezTo>
                  <a:pt x="33" y="66"/>
                  <a:pt x="33" y="66"/>
                  <a:pt x="33" y="66"/>
                </a:cubicBezTo>
                <a:cubicBezTo>
                  <a:pt x="32" y="66"/>
                  <a:pt x="32" y="66"/>
                  <a:pt x="32" y="66"/>
                </a:cubicBezTo>
                <a:cubicBezTo>
                  <a:pt x="31" y="61"/>
                  <a:pt x="31" y="61"/>
                  <a:pt x="31" y="61"/>
                </a:cubicBezTo>
                <a:cubicBezTo>
                  <a:pt x="30" y="61"/>
                  <a:pt x="29" y="61"/>
                  <a:pt x="29" y="61"/>
                </a:cubicBezTo>
                <a:cubicBezTo>
                  <a:pt x="26" y="65"/>
                  <a:pt x="26" y="65"/>
                  <a:pt x="26" y="65"/>
                </a:cubicBezTo>
                <a:cubicBezTo>
                  <a:pt x="25" y="65"/>
                  <a:pt x="25" y="65"/>
                  <a:pt x="25" y="65"/>
                </a:cubicBezTo>
                <a:cubicBezTo>
                  <a:pt x="25" y="65"/>
                  <a:pt x="25" y="65"/>
                  <a:pt x="25" y="65"/>
                </a:cubicBezTo>
                <a:cubicBezTo>
                  <a:pt x="24" y="65"/>
                  <a:pt x="24" y="65"/>
                  <a:pt x="24" y="65"/>
                </a:cubicBezTo>
                <a:cubicBezTo>
                  <a:pt x="23" y="60"/>
                  <a:pt x="23" y="60"/>
                  <a:pt x="23" y="60"/>
                </a:cubicBezTo>
                <a:cubicBezTo>
                  <a:pt x="23" y="60"/>
                  <a:pt x="22" y="59"/>
                  <a:pt x="22" y="59"/>
                </a:cubicBezTo>
                <a:cubicBezTo>
                  <a:pt x="18" y="62"/>
                  <a:pt x="18" y="62"/>
                  <a:pt x="18" y="62"/>
                </a:cubicBezTo>
                <a:cubicBezTo>
                  <a:pt x="17" y="62"/>
                  <a:pt x="17" y="62"/>
                  <a:pt x="17" y="62"/>
                </a:cubicBezTo>
                <a:cubicBezTo>
                  <a:pt x="17" y="62"/>
                  <a:pt x="17" y="62"/>
                  <a:pt x="17" y="62"/>
                </a:cubicBezTo>
                <a:cubicBezTo>
                  <a:pt x="16" y="61"/>
                  <a:pt x="16" y="61"/>
                  <a:pt x="16" y="61"/>
                </a:cubicBezTo>
                <a:cubicBezTo>
                  <a:pt x="17" y="56"/>
                  <a:pt x="17" y="56"/>
                  <a:pt x="17" y="56"/>
                </a:cubicBezTo>
                <a:cubicBezTo>
                  <a:pt x="16" y="56"/>
                  <a:pt x="16" y="55"/>
                  <a:pt x="15" y="55"/>
                </a:cubicBezTo>
                <a:cubicBezTo>
                  <a:pt x="11" y="57"/>
                  <a:pt x="11" y="57"/>
                  <a:pt x="11" y="57"/>
                </a:cubicBezTo>
                <a:cubicBezTo>
                  <a:pt x="10" y="57"/>
                  <a:pt x="10" y="57"/>
                  <a:pt x="10" y="57"/>
                </a:cubicBezTo>
                <a:cubicBezTo>
                  <a:pt x="10" y="56"/>
                  <a:pt x="10" y="56"/>
                  <a:pt x="10" y="56"/>
                </a:cubicBezTo>
                <a:cubicBezTo>
                  <a:pt x="9" y="55"/>
                  <a:pt x="9" y="55"/>
                  <a:pt x="9" y="55"/>
                </a:cubicBezTo>
                <a:cubicBezTo>
                  <a:pt x="11" y="51"/>
                  <a:pt x="11" y="51"/>
                  <a:pt x="11" y="51"/>
                </a:cubicBezTo>
                <a:cubicBezTo>
                  <a:pt x="11" y="51"/>
                  <a:pt x="11" y="50"/>
                  <a:pt x="10" y="50"/>
                </a:cubicBezTo>
                <a:cubicBezTo>
                  <a:pt x="6" y="51"/>
                  <a:pt x="6" y="51"/>
                  <a:pt x="6" y="51"/>
                </a:cubicBezTo>
                <a:cubicBezTo>
                  <a:pt x="5" y="50"/>
                  <a:pt x="5" y="50"/>
                  <a:pt x="5" y="50"/>
                </a:cubicBezTo>
                <a:cubicBezTo>
                  <a:pt x="5" y="49"/>
                  <a:pt x="5" y="49"/>
                  <a:pt x="5" y="49"/>
                </a:cubicBezTo>
                <a:cubicBezTo>
                  <a:pt x="4" y="48"/>
                  <a:pt x="4" y="48"/>
                  <a:pt x="4" y="48"/>
                </a:cubicBezTo>
                <a:cubicBezTo>
                  <a:pt x="8" y="45"/>
                  <a:pt x="8" y="45"/>
                  <a:pt x="8" y="45"/>
                </a:cubicBezTo>
                <a:cubicBezTo>
                  <a:pt x="7" y="44"/>
                  <a:pt x="7" y="44"/>
                  <a:pt x="7" y="43"/>
                </a:cubicBezTo>
                <a:cubicBezTo>
                  <a:pt x="2" y="43"/>
                  <a:pt x="2" y="43"/>
                  <a:pt x="2" y="43"/>
                </a:cubicBezTo>
                <a:cubicBezTo>
                  <a:pt x="2" y="42"/>
                  <a:pt x="2" y="42"/>
                  <a:pt x="2" y="42"/>
                </a:cubicBezTo>
                <a:cubicBezTo>
                  <a:pt x="2" y="41"/>
                  <a:pt x="2" y="41"/>
                  <a:pt x="2" y="41"/>
                </a:cubicBezTo>
                <a:cubicBezTo>
                  <a:pt x="1" y="40"/>
                  <a:pt x="1" y="40"/>
                  <a:pt x="1" y="40"/>
                </a:cubicBezTo>
                <a:cubicBezTo>
                  <a:pt x="5" y="38"/>
                  <a:pt x="5" y="38"/>
                  <a:pt x="5" y="38"/>
                </a:cubicBezTo>
                <a:cubicBezTo>
                  <a:pt x="5" y="37"/>
                  <a:pt x="5" y="36"/>
                  <a:pt x="5" y="36"/>
                </a:cubicBezTo>
                <a:cubicBezTo>
                  <a:pt x="0" y="34"/>
                  <a:pt x="0" y="34"/>
                  <a:pt x="0" y="34"/>
                </a:cubicBezTo>
                <a:cubicBezTo>
                  <a:pt x="0" y="33"/>
                  <a:pt x="0" y="33"/>
                  <a:pt x="0" y="33"/>
                </a:cubicBezTo>
                <a:cubicBezTo>
                  <a:pt x="0" y="33"/>
                  <a:pt x="0" y="33"/>
                  <a:pt x="0" y="33"/>
                </a:cubicBezTo>
                <a:cubicBezTo>
                  <a:pt x="0" y="32"/>
                  <a:pt x="0" y="32"/>
                  <a:pt x="0" y="32"/>
                </a:cubicBezTo>
                <a:cubicBezTo>
                  <a:pt x="5" y="30"/>
                  <a:pt x="5" y="30"/>
                  <a:pt x="5" y="30"/>
                </a:cubicBezTo>
                <a:cubicBezTo>
                  <a:pt x="5" y="30"/>
                  <a:pt x="5" y="29"/>
                  <a:pt x="5" y="28"/>
                </a:cubicBezTo>
                <a:cubicBezTo>
                  <a:pt x="1" y="26"/>
                  <a:pt x="1" y="26"/>
                  <a:pt x="1" y="26"/>
                </a:cubicBezTo>
                <a:cubicBezTo>
                  <a:pt x="2" y="25"/>
                  <a:pt x="2" y="25"/>
                  <a:pt x="2" y="25"/>
                </a:cubicBezTo>
                <a:cubicBezTo>
                  <a:pt x="2" y="24"/>
                  <a:pt x="2" y="24"/>
                  <a:pt x="2" y="24"/>
                </a:cubicBezTo>
                <a:cubicBezTo>
                  <a:pt x="2" y="23"/>
                  <a:pt x="2" y="23"/>
                  <a:pt x="2" y="23"/>
                </a:cubicBezTo>
                <a:cubicBezTo>
                  <a:pt x="7" y="23"/>
                  <a:pt x="7" y="23"/>
                  <a:pt x="7" y="23"/>
                </a:cubicBezTo>
                <a:cubicBezTo>
                  <a:pt x="7" y="22"/>
                  <a:pt x="7" y="22"/>
                  <a:pt x="8" y="21"/>
                </a:cubicBezTo>
                <a:cubicBezTo>
                  <a:pt x="4" y="18"/>
                  <a:pt x="4" y="18"/>
                  <a:pt x="4" y="18"/>
                </a:cubicBezTo>
                <a:cubicBezTo>
                  <a:pt x="5" y="17"/>
                  <a:pt x="5" y="17"/>
                  <a:pt x="5" y="17"/>
                </a:cubicBezTo>
                <a:cubicBezTo>
                  <a:pt x="5" y="16"/>
                  <a:pt x="5" y="16"/>
                  <a:pt x="5" y="16"/>
                </a:cubicBezTo>
                <a:cubicBezTo>
                  <a:pt x="6" y="15"/>
                  <a:pt x="6" y="15"/>
                  <a:pt x="6" y="15"/>
                </a:cubicBezTo>
                <a:cubicBezTo>
                  <a:pt x="10" y="16"/>
                  <a:pt x="10" y="16"/>
                  <a:pt x="10" y="16"/>
                </a:cubicBezTo>
                <a:cubicBezTo>
                  <a:pt x="11" y="16"/>
                  <a:pt x="11" y="15"/>
                  <a:pt x="11" y="15"/>
                </a:cubicBezTo>
                <a:cubicBezTo>
                  <a:pt x="9" y="11"/>
                  <a:pt x="9" y="11"/>
                  <a:pt x="9" y="11"/>
                </a:cubicBezTo>
                <a:cubicBezTo>
                  <a:pt x="10" y="10"/>
                  <a:pt x="10" y="10"/>
                  <a:pt x="10" y="10"/>
                </a:cubicBezTo>
                <a:cubicBezTo>
                  <a:pt x="10" y="10"/>
                  <a:pt x="10" y="10"/>
                  <a:pt x="10" y="10"/>
                </a:cubicBezTo>
                <a:cubicBezTo>
                  <a:pt x="11" y="9"/>
                  <a:pt x="11" y="9"/>
                  <a:pt x="11" y="9"/>
                </a:cubicBezTo>
                <a:cubicBezTo>
                  <a:pt x="15" y="11"/>
                  <a:pt x="15" y="11"/>
                  <a:pt x="15" y="11"/>
                </a:cubicBezTo>
                <a:cubicBezTo>
                  <a:pt x="16" y="11"/>
                  <a:pt x="16" y="10"/>
                  <a:pt x="17" y="10"/>
                </a:cubicBezTo>
                <a:cubicBezTo>
                  <a:pt x="16" y="5"/>
                  <a:pt x="16" y="5"/>
                  <a:pt x="16" y="5"/>
                </a:cubicBezTo>
                <a:cubicBezTo>
                  <a:pt x="17" y="5"/>
                  <a:pt x="17" y="5"/>
                  <a:pt x="17" y="5"/>
                </a:cubicBezTo>
                <a:cubicBezTo>
                  <a:pt x="17" y="4"/>
                  <a:pt x="17" y="4"/>
                  <a:pt x="17" y="4"/>
                </a:cubicBezTo>
                <a:cubicBezTo>
                  <a:pt x="18" y="4"/>
                  <a:pt x="18" y="4"/>
                  <a:pt x="18" y="4"/>
                </a:cubicBezTo>
                <a:cubicBezTo>
                  <a:pt x="22" y="7"/>
                  <a:pt x="22" y="7"/>
                  <a:pt x="22" y="7"/>
                </a:cubicBezTo>
                <a:cubicBezTo>
                  <a:pt x="22" y="7"/>
                  <a:pt x="23" y="7"/>
                  <a:pt x="23" y="6"/>
                </a:cubicBezTo>
                <a:cubicBezTo>
                  <a:pt x="24" y="2"/>
                  <a:pt x="24" y="2"/>
                  <a:pt x="24" y="2"/>
                </a:cubicBezTo>
                <a:cubicBezTo>
                  <a:pt x="25" y="1"/>
                  <a:pt x="25" y="1"/>
                  <a:pt x="25" y="1"/>
                </a:cubicBezTo>
                <a:cubicBezTo>
                  <a:pt x="25" y="1"/>
                  <a:pt x="25" y="1"/>
                  <a:pt x="25" y="1"/>
                </a:cubicBezTo>
                <a:cubicBezTo>
                  <a:pt x="26" y="1"/>
                  <a:pt x="26" y="1"/>
                  <a:pt x="26" y="1"/>
                </a:cubicBezTo>
                <a:cubicBezTo>
                  <a:pt x="29" y="5"/>
                  <a:pt x="29" y="5"/>
                  <a:pt x="29" y="5"/>
                </a:cubicBezTo>
                <a:cubicBezTo>
                  <a:pt x="29" y="5"/>
                  <a:pt x="30" y="5"/>
                  <a:pt x="31" y="5"/>
                </a:cubicBezTo>
                <a:cubicBezTo>
                  <a:pt x="32" y="0"/>
                  <a:pt x="32" y="0"/>
                  <a:pt x="32" y="0"/>
                </a:cubicBezTo>
                <a:cubicBezTo>
                  <a:pt x="33" y="0"/>
                  <a:pt x="33" y="0"/>
                  <a:pt x="33" y="0"/>
                </a:cubicBezTo>
                <a:cubicBezTo>
                  <a:pt x="34" y="0"/>
                  <a:pt x="34" y="0"/>
                  <a:pt x="34" y="0"/>
                </a:cubicBezTo>
                <a:cubicBezTo>
                  <a:pt x="35" y="0"/>
                  <a:pt x="35" y="0"/>
                  <a:pt x="35" y="0"/>
                </a:cubicBezTo>
                <a:cubicBezTo>
                  <a:pt x="36" y="5"/>
                  <a:pt x="36" y="5"/>
                  <a:pt x="36" y="5"/>
                </a:cubicBezTo>
                <a:close/>
                <a:moveTo>
                  <a:pt x="33" y="17"/>
                </a:moveTo>
                <a:cubicBezTo>
                  <a:pt x="29" y="17"/>
                  <a:pt x="25" y="18"/>
                  <a:pt x="22" y="21"/>
                </a:cubicBezTo>
                <a:cubicBezTo>
                  <a:pt x="19" y="24"/>
                  <a:pt x="17" y="29"/>
                  <a:pt x="17" y="33"/>
                </a:cubicBezTo>
                <a:cubicBezTo>
                  <a:pt x="17" y="38"/>
                  <a:pt x="19" y="42"/>
                  <a:pt x="22" y="45"/>
                </a:cubicBezTo>
                <a:cubicBezTo>
                  <a:pt x="25" y="48"/>
                  <a:pt x="29" y="50"/>
                  <a:pt x="33" y="50"/>
                </a:cubicBezTo>
                <a:cubicBezTo>
                  <a:pt x="38" y="50"/>
                  <a:pt x="42" y="48"/>
                  <a:pt x="45" y="45"/>
                </a:cubicBezTo>
                <a:cubicBezTo>
                  <a:pt x="48" y="42"/>
                  <a:pt x="50" y="38"/>
                  <a:pt x="50" y="33"/>
                </a:cubicBezTo>
                <a:cubicBezTo>
                  <a:pt x="50" y="29"/>
                  <a:pt x="48" y="24"/>
                  <a:pt x="45" y="21"/>
                </a:cubicBezTo>
                <a:cubicBezTo>
                  <a:pt x="42" y="18"/>
                  <a:pt x="38" y="17"/>
                  <a:pt x="33" y="17"/>
                </a:cubicBezTo>
                <a:close/>
                <a:moveTo>
                  <a:pt x="43" y="23"/>
                </a:moveTo>
                <a:cubicBezTo>
                  <a:pt x="41" y="20"/>
                  <a:pt x="37" y="19"/>
                  <a:pt x="33" y="19"/>
                </a:cubicBezTo>
                <a:cubicBezTo>
                  <a:pt x="30" y="19"/>
                  <a:pt x="26" y="20"/>
                  <a:pt x="23" y="23"/>
                </a:cubicBezTo>
                <a:cubicBezTo>
                  <a:pt x="21" y="26"/>
                  <a:pt x="19" y="29"/>
                  <a:pt x="19" y="33"/>
                </a:cubicBezTo>
                <a:cubicBezTo>
                  <a:pt x="19" y="37"/>
                  <a:pt x="21" y="41"/>
                  <a:pt x="23" y="43"/>
                </a:cubicBezTo>
                <a:cubicBezTo>
                  <a:pt x="26" y="46"/>
                  <a:pt x="30" y="47"/>
                  <a:pt x="33" y="47"/>
                </a:cubicBezTo>
                <a:cubicBezTo>
                  <a:pt x="37" y="47"/>
                  <a:pt x="41" y="46"/>
                  <a:pt x="43" y="43"/>
                </a:cubicBezTo>
                <a:cubicBezTo>
                  <a:pt x="46" y="41"/>
                  <a:pt x="48" y="37"/>
                  <a:pt x="48" y="33"/>
                </a:cubicBezTo>
                <a:cubicBezTo>
                  <a:pt x="48" y="29"/>
                  <a:pt x="46" y="26"/>
                  <a:pt x="43" y="23"/>
                </a:cubicBezTo>
                <a:close/>
                <a:moveTo>
                  <a:pt x="47" y="20"/>
                </a:moveTo>
                <a:cubicBezTo>
                  <a:pt x="44" y="16"/>
                  <a:pt x="39" y="14"/>
                  <a:pt x="33" y="14"/>
                </a:cubicBezTo>
                <a:cubicBezTo>
                  <a:pt x="28" y="14"/>
                  <a:pt x="23" y="16"/>
                  <a:pt x="20" y="20"/>
                </a:cubicBezTo>
                <a:cubicBezTo>
                  <a:pt x="16" y="23"/>
                  <a:pt x="14" y="28"/>
                  <a:pt x="14" y="33"/>
                </a:cubicBezTo>
                <a:cubicBezTo>
                  <a:pt x="14" y="38"/>
                  <a:pt x="16" y="43"/>
                  <a:pt x="20" y="47"/>
                </a:cubicBezTo>
                <a:cubicBezTo>
                  <a:pt x="23" y="50"/>
                  <a:pt x="28" y="52"/>
                  <a:pt x="33" y="52"/>
                </a:cubicBezTo>
                <a:cubicBezTo>
                  <a:pt x="39" y="52"/>
                  <a:pt x="44" y="50"/>
                  <a:pt x="47" y="47"/>
                </a:cubicBezTo>
                <a:cubicBezTo>
                  <a:pt x="50" y="43"/>
                  <a:pt x="53" y="38"/>
                  <a:pt x="53" y="33"/>
                </a:cubicBezTo>
                <a:cubicBezTo>
                  <a:pt x="53" y="28"/>
                  <a:pt x="50" y="23"/>
                  <a:pt x="47" y="20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txBody>
          <a:bodyPr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" name="Freeform 33"/>
          <p:cNvSpPr>
            <a:spLocks noEditPoints="1"/>
          </p:cNvSpPr>
          <p:nvPr/>
        </p:nvSpPr>
        <p:spPr bwMode="auto">
          <a:xfrm>
            <a:off x="1251241" y="958511"/>
            <a:ext cx="630238" cy="631825"/>
          </a:xfrm>
          <a:custGeom>
            <a:avLst/>
            <a:gdLst>
              <a:gd name="T0" fmla="*/ 540204 w 63"/>
              <a:gd name="T1" fmla="*/ 90261 h 63"/>
              <a:gd name="T2" fmla="*/ 540204 w 63"/>
              <a:gd name="T3" fmla="*/ 541564 h 63"/>
              <a:gd name="T4" fmla="*/ 90034 w 63"/>
              <a:gd name="T5" fmla="*/ 541564 h 63"/>
              <a:gd name="T6" fmla="*/ 90034 w 63"/>
              <a:gd name="T7" fmla="*/ 90261 h 63"/>
              <a:gd name="T8" fmla="*/ 310117 w 63"/>
              <a:gd name="T9" fmla="*/ 110319 h 63"/>
              <a:gd name="T10" fmla="*/ 110042 w 63"/>
              <a:gd name="T11" fmla="*/ 310898 h 63"/>
              <a:gd name="T12" fmla="*/ 130049 w 63"/>
              <a:gd name="T13" fmla="*/ 320927 h 63"/>
              <a:gd name="T14" fmla="*/ 160060 w 63"/>
              <a:gd name="T15" fmla="*/ 320927 h 63"/>
              <a:gd name="T16" fmla="*/ 130049 w 63"/>
              <a:gd name="T17" fmla="*/ 310898 h 63"/>
              <a:gd name="T18" fmla="*/ 180068 w 63"/>
              <a:gd name="T19" fmla="*/ 240695 h 63"/>
              <a:gd name="T20" fmla="*/ 160060 w 63"/>
              <a:gd name="T21" fmla="*/ 220637 h 63"/>
              <a:gd name="T22" fmla="*/ 220083 w 63"/>
              <a:gd name="T23" fmla="*/ 160463 h 63"/>
              <a:gd name="T24" fmla="*/ 250094 w 63"/>
              <a:gd name="T25" fmla="*/ 180521 h 63"/>
              <a:gd name="T26" fmla="*/ 310117 w 63"/>
              <a:gd name="T27" fmla="*/ 130377 h 63"/>
              <a:gd name="T28" fmla="*/ 320121 w 63"/>
              <a:gd name="T29" fmla="*/ 160463 h 63"/>
              <a:gd name="T30" fmla="*/ 400151 w 63"/>
              <a:gd name="T31" fmla="*/ 150435 h 63"/>
              <a:gd name="T32" fmla="*/ 400151 w 63"/>
              <a:gd name="T33" fmla="*/ 190550 h 63"/>
              <a:gd name="T34" fmla="*/ 440166 w 63"/>
              <a:gd name="T35" fmla="*/ 190550 h 63"/>
              <a:gd name="T36" fmla="*/ 440166 w 63"/>
              <a:gd name="T37" fmla="*/ 230666 h 63"/>
              <a:gd name="T38" fmla="*/ 470178 w 63"/>
              <a:gd name="T39" fmla="*/ 230666 h 63"/>
              <a:gd name="T40" fmla="*/ 460174 w 63"/>
              <a:gd name="T41" fmla="*/ 310898 h 63"/>
              <a:gd name="T42" fmla="*/ 490185 w 63"/>
              <a:gd name="T43" fmla="*/ 320927 h 63"/>
              <a:gd name="T44" fmla="*/ 520196 w 63"/>
              <a:gd name="T45" fmla="*/ 320927 h 63"/>
              <a:gd name="T46" fmla="*/ 460174 w 63"/>
              <a:gd name="T47" fmla="*/ 170492 h 63"/>
              <a:gd name="T48" fmla="*/ 470178 w 63"/>
              <a:gd name="T49" fmla="*/ 391130 h 63"/>
              <a:gd name="T50" fmla="*/ 480181 w 63"/>
              <a:gd name="T51" fmla="*/ 361043 h 63"/>
              <a:gd name="T52" fmla="*/ 500189 w 63"/>
              <a:gd name="T53" fmla="*/ 351014 h 63"/>
              <a:gd name="T54" fmla="*/ 480181 w 63"/>
              <a:gd name="T55" fmla="*/ 340985 h 63"/>
              <a:gd name="T56" fmla="*/ 510193 w 63"/>
              <a:gd name="T57" fmla="*/ 330956 h 63"/>
              <a:gd name="T58" fmla="*/ 470178 w 63"/>
              <a:gd name="T59" fmla="*/ 391130 h 63"/>
              <a:gd name="T60" fmla="*/ 160060 w 63"/>
              <a:gd name="T61" fmla="*/ 391130 h 63"/>
              <a:gd name="T62" fmla="*/ 130049 w 63"/>
              <a:gd name="T63" fmla="*/ 381101 h 63"/>
              <a:gd name="T64" fmla="*/ 160060 w 63"/>
              <a:gd name="T65" fmla="*/ 361043 h 63"/>
              <a:gd name="T66" fmla="*/ 130049 w 63"/>
              <a:gd name="T67" fmla="*/ 351014 h 63"/>
              <a:gd name="T68" fmla="*/ 160060 w 63"/>
              <a:gd name="T69" fmla="*/ 340985 h 63"/>
              <a:gd name="T70" fmla="*/ 120045 w 63"/>
              <a:gd name="T71" fmla="*/ 330956 h 63"/>
              <a:gd name="T72" fmla="*/ 270102 w 63"/>
              <a:gd name="T73" fmla="*/ 150435 h 63"/>
              <a:gd name="T74" fmla="*/ 270102 w 63"/>
              <a:gd name="T75" fmla="*/ 310898 h 63"/>
              <a:gd name="T76" fmla="*/ 310117 w 63"/>
              <a:gd name="T77" fmla="*/ 381101 h 63"/>
              <a:gd name="T78" fmla="*/ 340128 w 63"/>
              <a:gd name="T79" fmla="*/ 361043 h 63"/>
              <a:gd name="T80" fmla="*/ 320121 w 63"/>
              <a:gd name="T81" fmla="*/ 260753 h 63"/>
              <a:gd name="T82" fmla="*/ 270102 w 63"/>
              <a:gd name="T83" fmla="*/ 150435 h 63"/>
              <a:gd name="T84" fmla="*/ 310117 w 63"/>
              <a:gd name="T85" fmla="*/ 60174 h 63"/>
              <a:gd name="T86" fmla="*/ 60023 w 63"/>
              <a:gd name="T87" fmla="*/ 310898 h 63"/>
              <a:gd name="T88" fmla="*/ 310117 w 63"/>
              <a:gd name="T89" fmla="*/ 561622 h 63"/>
              <a:gd name="T90" fmla="*/ 560212 w 63"/>
              <a:gd name="T91" fmla="*/ 310898 h 63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w 63"/>
              <a:gd name="T139" fmla="*/ 0 h 63"/>
              <a:gd name="T140" fmla="*/ 63 w 63"/>
              <a:gd name="T141" fmla="*/ 63 h 63"/>
            </a:gdLst>
            <a:ahLst/>
            <a:cxnLst>
              <a:cxn ang="T92">
                <a:pos x="T0" y="T1"/>
              </a:cxn>
              <a:cxn ang="T93">
                <a:pos x="T2" y="T3"/>
              </a:cxn>
              <a:cxn ang="T94">
                <a:pos x="T4" y="T5"/>
              </a:cxn>
              <a:cxn ang="T95">
                <a:pos x="T6" y="T7"/>
              </a:cxn>
              <a:cxn ang="T96">
                <a:pos x="T8" y="T9"/>
              </a:cxn>
              <a:cxn ang="T97">
                <a:pos x="T10" y="T11"/>
              </a:cxn>
              <a:cxn ang="T98">
                <a:pos x="T12" y="T13"/>
              </a:cxn>
              <a:cxn ang="T99">
                <a:pos x="T14" y="T15"/>
              </a:cxn>
              <a:cxn ang="T100">
                <a:pos x="T16" y="T17"/>
              </a:cxn>
              <a:cxn ang="T101">
                <a:pos x="T18" y="T19"/>
              </a:cxn>
              <a:cxn ang="T102">
                <a:pos x="T20" y="T21"/>
              </a:cxn>
              <a:cxn ang="T103">
                <a:pos x="T22" y="T23"/>
              </a:cxn>
              <a:cxn ang="T104">
                <a:pos x="T24" y="T25"/>
              </a:cxn>
              <a:cxn ang="T105">
                <a:pos x="T26" y="T27"/>
              </a:cxn>
              <a:cxn ang="T106">
                <a:pos x="T28" y="T29"/>
              </a:cxn>
              <a:cxn ang="T107">
                <a:pos x="T30" y="T31"/>
              </a:cxn>
              <a:cxn ang="T108">
                <a:pos x="T32" y="T33"/>
              </a:cxn>
              <a:cxn ang="T109">
                <a:pos x="T34" y="T35"/>
              </a:cxn>
              <a:cxn ang="T110">
                <a:pos x="T36" y="T37"/>
              </a:cxn>
              <a:cxn ang="T111">
                <a:pos x="T38" y="T39"/>
              </a:cxn>
              <a:cxn ang="T112">
                <a:pos x="T40" y="T41"/>
              </a:cxn>
              <a:cxn ang="T113">
                <a:pos x="T42" y="T43"/>
              </a:cxn>
              <a:cxn ang="T114">
                <a:pos x="T44" y="T45"/>
              </a:cxn>
              <a:cxn ang="T115">
                <a:pos x="T46" y="T47"/>
              </a:cxn>
              <a:cxn ang="T116">
                <a:pos x="T48" y="T49"/>
              </a:cxn>
              <a:cxn ang="T117">
                <a:pos x="T50" y="T51"/>
              </a:cxn>
              <a:cxn ang="T118">
                <a:pos x="T52" y="T53"/>
              </a:cxn>
              <a:cxn ang="T119">
                <a:pos x="T54" y="T55"/>
              </a:cxn>
              <a:cxn ang="T120">
                <a:pos x="T56" y="T57"/>
              </a:cxn>
              <a:cxn ang="T121">
                <a:pos x="T58" y="T59"/>
              </a:cxn>
              <a:cxn ang="T122">
                <a:pos x="T60" y="T61"/>
              </a:cxn>
              <a:cxn ang="T123">
                <a:pos x="T62" y="T63"/>
              </a:cxn>
              <a:cxn ang="T124">
                <a:pos x="T64" y="T65"/>
              </a:cxn>
              <a:cxn ang="T125">
                <a:pos x="T66" y="T67"/>
              </a:cxn>
              <a:cxn ang="T126">
                <a:pos x="T68" y="T69"/>
              </a:cxn>
              <a:cxn ang="T127">
                <a:pos x="T70" y="T71"/>
              </a:cxn>
              <a:cxn ang="T128">
                <a:pos x="T72" y="T73"/>
              </a:cxn>
              <a:cxn ang="T129">
                <a:pos x="T74" y="T75"/>
              </a:cxn>
              <a:cxn ang="T130">
                <a:pos x="T76" y="T77"/>
              </a:cxn>
              <a:cxn ang="T131">
                <a:pos x="T78" y="T79"/>
              </a:cxn>
              <a:cxn ang="T132">
                <a:pos x="T80" y="T81"/>
              </a:cxn>
              <a:cxn ang="T133">
                <a:pos x="T82" y="T83"/>
              </a:cxn>
              <a:cxn ang="T134">
                <a:pos x="T84" y="T85"/>
              </a:cxn>
              <a:cxn ang="T135">
                <a:pos x="T86" y="T87"/>
              </a:cxn>
              <a:cxn ang="T136">
                <a:pos x="T88" y="T89"/>
              </a:cxn>
              <a:cxn ang="T137">
                <a:pos x="T90" y="T91"/>
              </a:cxn>
            </a:cxnLst>
            <a:rect l="T138" t="T139" r="T140" b="T141"/>
            <a:pathLst>
              <a:path w="63" h="63">
                <a:moveTo>
                  <a:pt x="31" y="0"/>
                </a:moveTo>
                <a:cubicBezTo>
                  <a:pt x="40" y="0"/>
                  <a:pt x="48" y="3"/>
                  <a:pt x="54" y="9"/>
                </a:cubicBezTo>
                <a:cubicBezTo>
                  <a:pt x="59" y="15"/>
                  <a:pt x="63" y="23"/>
                  <a:pt x="63" y="31"/>
                </a:cubicBezTo>
                <a:cubicBezTo>
                  <a:pt x="63" y="40"/>
                  <a:pt x="59" y="48"/>
                  <a:pt x="54" y="54"/>
                </a:cubicBezTo>
                <a:cubicBezTo>
                  <a:pt x="48" y="59"/>
                  <a:pt x="40" y="63"/>
                  <a:pt x="31" y="63"/>
                </a:cubicBezTo>
                <a:cubicBezTo>
                  <a:pt x="23" y="63"/>
                  <a:pt x="15" y="59"/>
                  <a:pt x="9" y="54"/>
                </a:cubicBezTo>
                <a:cubicBezTo>
                  <a:pt x="3" y="48"/>
                  <a:pt x="0" y="40"/>
                  <a:pt x="0" y="31"/>
                </a:cubicBezTo>
                <a:cubicBezTo>
                  <a:pt x="0" y="23"/>
                  <a:pt x="3" y="15"/>
                  <a:pt x="9" y="9"/>
                </a:cubicBezTo>
                <a:cubicBezTo>
                  <a:pt x="15" y="3"/>
                  <a:pt x="23" y="0"/>
                  <a:pt x="31" y="0"/>
                </a:cubicBezTo>
                <a:close/>
                <a:moveTo>
                  <a:pt x="31" y="11"/>
                </a:moveTo>
                <a:cubicBezTo>
                  <a:pt x="26" y="11"/>
                  <a:pt x="21" y="13"/>
                  <a:pt x="17" y="17"/>
                </a:cubicBezTo>
                <a:cubicBezTo>
                  <a:pt x="13" y="21"/>
                  <a:pt x="11" y="26"/>
                  <a:pt x="11" y="31"/>
                </a:cubicBezTo>
                <a:cubicBezTo>
                  <a:pt x="11" y="32"/>
                  <a:pt x="11" y="32"/>
                  <a:pt x="11" y="32"/>
                </a:cubicBezTo>
                <a:cubicBezTo>
                  <a:pt x="13" y="32"/>
                  <a:pt x="13" y="32"/>
                  <a:pt x="13" y="32"/>
                </a:cubicBezTo>
                <a:cubicBezTo>
                  <a:pt x="13" y="32"/>
                  <a:pt x="13" y="32"/>
                  <a:pt x="13" y="32"/>
                </a:cubicBezTo>
                <a:cubicBezTo>
                  <a:pt x="16" y="32"/>
                  <a:pt x="16" y="32"/>
                  <a:pt x="16" y="32"/>
                </a:cubicBezTo>
                <a:cubicBezTo>
                  <a:pt x="16" y="31"/>
                  <a:pt x="16" y="31"/>
                  <a:pt x="16" y="31"/>
                </a:cubicBezTo>
                <a:cubicBezTo>
                  <a:pt x="13" y="31"/>
                  <a:pt x="13" y="31"/>
                  <a:pt x="13" y="31"/>
                </a:cubicBezTo>
                <a:cubicBezTo>
                  <a:pt x="13" y="28"/>
                  <a:pt x="14" y="25"/>
                  <a:pt x="15" y="23"/>
                </a:cubicBezTo>
                <a:cubicBezTo>
                  <a:pt x="18" y="24"/>
                  <a:pt x="18" y="24"/>
                  <a:pt x="18" y="24"/>
                </a:cubicBezTo>
                <a:cubicBezTo>
                  <a:pt x="19" y="23"/>
                  <a:pt x="19" y="23"/>
                  <a:pt x="19" y="23"/>
                </a:cubicBezTo>
                <a:cubicBezTo>
                  <a:pt x="16" y="22"/>
                  <a:pt x="16" y="22"/>
                  <a:pt x="16" y="22"/>
                </a:cubicBezTo>
                <a:cubicBezTo>
                  <a:pt x="17" y="20"/>
                  <a:pt x="18" y="19"/>
                  <a:pt x="19" y="19"/>
                </a:cubicBezTo>
                <a:cubicBezTo>
                  <a:pt x="20" y="18"/>
                  <a:pt x="21" y="17"/>
                  <a:pt x="22" y="16"/>
                </a:cubicBezTo>
                <a:cubicBezTo>
                  <a:pt x="23" y="19"/>
                  <a:pt x="23" y="19"/>
                  <a:pt x="23" y="19"/>
                </a:cubicBezTo>
                <a:cubicBezTo>
                  <a:pt x="25" y="18"/>
                  <a:pt x="25" y="18"/>
                  <a:pt x="25" y="18"/>
                </a:cubicBezTo>
                <a:cubicBezTo>
                  <a:pt x="23" y="15"/>
                  <a:pt x="23" y="15"/>
                  <a:pt x="23" y="15"/>
                </a:cubicBezTo>
                <a:cubicBezTo>
                  <a:pt x="25" y="14"/>
                  <a:pt x="28" y="13"/>
                  <a:pt x="31" y="13"/>
                </a:cubicBezTo>
                <a:cubicBezTo>
                  <a:pt x="31" y="16"/>
                  <a:pt x="31" y="16"/>
                  <a:pt x="31" y="16"/>
                </a:cubicBezTo>
                <a:cubicBezTo>
                  <a:pt x="32" y="16"/>
                  <a:pt x="32" y="16"/>
                  <a:pt x="32" y="16"/>
                </a:cubicBezTo>
                <a:cubicBezTo>
                  <a:pt x="32" y="13"/>
                  <a:pt x="32" y="13"/>
                  <a:pt x="32" y="13"/>
                </a:cubicBezTo>
                <a:cubicBezTo>
                  <a:pt x="35" y="13"/>
                  <a:pt x="37" y="14"/>
                  <a:pt x="40" y="15"/>
                </a:cubicBezTo>
                <a:cubicBezTo>
                  <a:pt x="38" y="18"/>
                  <a:pt x="38" y="18"/>
                  <a:pt x="38" y="18"/>
                </a:cubicBezTo>
                <a:cubicBezTo>
                  <a:pt x="40" y="19"/>
                  <a:pt x="40" y="19"/>
                  <a:pt x="40" y="19"/>
                </a:cubicBezTo>
                <a:cubicBezTo>
                  <a:pt x="41" y="16"/>
                  <a:pt x="41" y="16"/>
                  <a:pt x="41" y="16"/>
                </a:cubicBezTo>
                <a:cubicBezTo>
                  <a:pt x="42" y="17"/>
                  <a:pt x="43" y="18"/>
                  <a:pt x="44" y="19"/>
                </a:cubicBezTo>
                <a:cubicBezTo>
                  <a:pt x="45" y="19"/>
                  <a:pt x="46" y="20"/>
                  <a:pt x="47" y="22"/>
                </a:cubicBezTo>
                <a:cubicBezTo>
                  <a:pt x="44" y="23"/>
                  <a:pt x="44" y="23"/>
                  <a:pt x="44" y="23"/>
                </a:cubicBezTo>
                <a:cubicBezTo>
                  <a:pt x="45" y="24"/>
                  <a:pt x="45" y="24"/>
                  <a:pt x="45" y="24"/>
                </a:cubicBezTo>
                <a:cubicBezTo>
                  <a:pt x="47" y="23"/>
                  <a:pt x="47" y="23"/>
                  <a:pt x="47" y="23"/>
                </a:cubicBezTo>
                <a:cubicBezTo>
                  <a:pt x="49" y="25"/>
                  <a:pt x="49" y="28"/>
                  <a:pt x="49" y="31"/>
                </a:cubicBezTo>
                <a:cubicBezTo>
                  <a:pt x="46" y="31"/>
                  <a:pt x="46" y="31"/>
                  <a:pt x="46" y="31"/>
                </a:cubicBezTo>
                <a:cubicBezTo>
                  <a:pt x="46" y="32"/>
                  <a:pt x="46" y="32"/>
                  <a:pt x="46" y="32"/>
                </a:cubicBezTo>
                <a:cubicBezTo>
                  <a:pt x="49" y="32"/>
                  <a:pt x="49" y="32"/>
                  <a:pt x="49" y="32"/>
                </a:cubicBezTo>
                <a:cubicBezTo>
                  <a:pt x="50" y="32"/>
                  <a:pt x="50" y="32"/>
                  <a:pt x="50" y="32"/>
                </a:cubicBezTo>
                <a:cubicBezTo>
                  <a:pt x="52" y="32"/>
                  <a:pt x="52" y="32"/>
                  <a:pt x="52" y="32"/>
                </a:cubicBezTo>
                <a:cubicBezTo>
                  <a:pt x="52" y="32"/>
                  <a:pt x="52" y="32"/>
                  <a:pt x="52" y="31"/>
                </a:cubicBezTo>
                <a:cubicBezTo>
                  <a:pt x="52" y="26"/>
                  <a:pt x="49" y="21"/>
                  <a:pt x="46" y="17"/>
                </a:cubicBezTo>
                <a:cubicBezTo>
                  <a:pt x="42" y="13"/>
                  <a:pt x="37" y="11"/>
                  <a:pt x="31" y="11"/>
                </a:cubicBezTo>
                <a:close/>
                <a:moveTo>
                  <a:pt x="47" y="39"/>
                </a:moveTo>
                <a:cubicBezTo>
                  <a:pt x="48" y="39"/>
                  <a:pt x="48" y="39"/>
                  <a:pt x="48" y="39"/>
                </a:cubicBezTo>
                <a:cubicBezTo>
                  <a:pt x="48" y="36"/>
                  <a:pt x="48" y="36"/>
                  <a:pt x="48" y="36"/>
                </a:cubicBezTo>
                <a:cubicBezTo>
                  <a:pt x="50" y="36"/>
                  <a:pt x="50" y="36"/>
                  <a:pt x="50" y="36"/>
                </a:cubicBezTo>
                <a:cubicBezTo>
                  <a:pt x="50" y="35"/>
                  <a:pt x="50" y="35"/>
                  <a:pt x="50" y="35"/>
                </a:cubicBezTo>
                <a:cubicBezTo>
                  <a:pt x="48" y="35"/>
                  <a:pt x="48" y="35"/>
                  <a:pt x="48" y="35"/>
                </a:cubicBezTo>
                <a:cubicBezTo>
                  <a:pt x="48" y="34"/>
                  <a:pt x="48" y="34"/>
                  <a:pt x="48" y="34"/>
                </a:cubicBezTo>
                <a:cubicBezTo>
                  <a:pt x="51" y="34"/>
                  <a:pt x="51" y="34"/>
                  <a:pt x="51" y="34"/>
                </a:cubicBezTo>
                <a:cubicBezTo>
                  <a:pt x="51" y="33"/>
                  <a:pt x="51" y="33"/>
                  <a:pt x="51" y="33"/>
                </a:cubicBezTo>
                <a:cubicBezTo>
                  <a:pt x="47" y="33"/>
                  <a:pt x="47" y="33"/>
                  <a:pt x="47" y="33"/>
                </a:cubicBezTo>
                <a:cubicBezTo>
                  <a:pt x="47" y="39"/>
                  <a:pt x="47" y="39"/>
                  <a:pt x="47" y="39"/>
                </a:cubicBezTo>
                <a:close/>
                <a:moveTo>
                  <a:pt x="12" y="39"/>
                </a:moveTo>
                <a:cubicBezTo>
                  <a:pt x="16" y="39"/>
                  <a:pt x="16" y="39"/>
                  <a:pt x="16" y="39"/>
                </a:cubicBezTo>
                <a:cubicBezTo>
                  <a:pt x="16" y="38"/>
                  <a:pt x="16" y="38"/>
                  <a:pt x="16" y="38"/>
                </a:cubicBezTo>
                <a:cubicBezTo>
                  <a:pt x="13" y="38"/>
                  <a:pt x="13" y="38"/>
                  <a:pt x="13" y="38"/>
                </a:cubicBezTo>
                <a:cubicBezTo>
                  <a:pt x="13" y="36"/>
                  <a:pt x="13" y="36"/>
                  <a:pt x="13" y="36"/>
                </a:cubicBezTo>
                <a:cubicBezTo>
                  <a:pt x="16" y="36"/>
                  <a:pt x="16" y="36"/>
                  <a:pt x="16" y="36"/>
                </a:cubicBezTo>
                <a:cubicBezTo>
                  <a:pt x="16" y="35"/>
                  <a:pt x="16" y="35"/>
                  <a:pt x="16" y="35"/>
                </a:cubicBezTo>
                <a:cubicBezTo>
                  <a:pt x="13" y="35"/>
                  <a:pt x="13" y="35"/>
                  <a:pt x="13" y="35"/>
                </a:cubicBezTo>
                <a:cubicBezTo>
                  <a:pt x="13" y="34"/>
                  <a:pt x="13" y="34"/>
                  <a:pt x="13" y="34"/>
                </a:cubicBezTo>
                <a:cubicBezTo>
                  <a:pt x="16" y="34"/>
                  <a:pt x="16" y="34"/>
                  <a:pt x="16" y="34"/>
                </a:cubicBezTo>
                <a:cubicBezTo>
                  <a:pt x="16" y="33"/>
                  <a:pt x="16" y="33"/>
                  <a:pt x="16" y="33"/>
                </a:cubicBezTo>
                <a:cubicBezTo>
                  <a:pt x="12" y="33"/>
                  <a:pt x="12" y="33"/>
                  <a:pt x="12" y="33"/>
                </a:cubicBezTo>
                <a:cubicBezTo>
                  <a:pt x="12" y="39"/>
                  <a:pt x="12" y="39"/>
                  <a:pt x="12" y="39"/>
                </a:cubicBezTo>
                <a:close/>
                <a:moveTo>
                  <a:pt x="27" y="15"/>
                </a:moveTo>
                <a:cubicBezTo>
                  <a:pt x="29" y="27"/>
                  <a:pt x="29" y="27"/>
                  <a:pt x="29" y="27"/>
                </a:cubicBezTo>
                <a:cubicBezTo>
                  <a:pt x="28" y="28"/>
                  <a:pt x="27" y="29"/>
                  <a:pt x="27" y="31"/>
                </a:cubicBezTo>
                <a:cubicBezTo>
                  <a:pt x="27" y="34"/>
                  <a:pt x="28" y="36"/>
                  <a:pt x="31" y="36"/>
                </a:cubicBezTo>
                <a:cubicBezTo>
                  <a:pt x="31" y="38"/>
                  <a:pt x="31" y="38"/>
                  <a:pt x="31" y="38"/>
                </a:cubicBezTo>
                <a:cubicBezTo>
                  <a:pt x="34" y="38"/>
                  <a:pt x="34" y="38"/>
                  <a:pt x="34" y="38"/>
                </a:cubicBezTo>
                <a:cubicBezTo>
                  <a:pt x="34" y="36"/>
                  <a:pt x="34" y="36"/>
                  <a:pt x="34" y="36"/>
                </a:cubicBezTo>
                <a:cubicBezTo>
                  <a:pt x="35" y="35"/>
                  <a:pt x="36" y="33"/>
                  <a:pt x="36" y="31"/>
                </a:cubicBezTo>
                <a:cubicBezTo>
                  <a:pt x="36" y="29"/>
                  <a:pt x="34" y="27"/>
                  <a:pt x="32" y="26"/>
                </a:cubicBezTo>
                <a:cubicBezTo>
                  <a:pt x="29" y="14"/>
                  <a:pt x="29" y="14"/>
                  <a:pt x="29" y="14"/>
                </a:cubicBezTo>
                <a:cubicBezTo>
                  <a:pt x="27" y="15"/>
                  <a:pt x="27" y="15"/>
                  <a:pt x="27" y="15"/>
                </a:cubicBezTo>
                <a:close/>
                <a:moveTo>
                  <a:pt x="49" y="14"/>
                </a:moveTo>
                <a:cubicBezTo>
                  <a:pt x="45" y="9"/>
                  <a:pt x="38" y="6"/>
                  <a:pt x="31" y="6"/>
                </a:cubicBezTo>
                <a:cubicBezTo>
                  <a:pt x="24" y="6"/>
                  <a:pt x="18" y="9"/>
                  <a:pt x="14" y="14"/>
                </a:cubicBezTo>
                <a:cubicBezTo>
                  <a:pt x="9" y="18"/>
                  <a:pt x="6" y="24"/>
                  <a:pt x="6" y="31"/>
                </a:cubicBezTo>
                <a:cubicBezTo>
                  <a:pt x="6" y="38"/>
                  <a:pt x="9" y="44"/>
                  <a:pt x="14" y="49"/>
                </a:cubicBezTo>
                <a:cubicBezTo>
                  <a:pt x="18" y="53"/>
                  <a:pt x="24" y="56"/>
                  <a:pt x="31" y="56"/>
                </a:cubicBezTo>
                <a:cubicBezTo>
                  <a:pt x="38" y="56"/>
                  <a:pt x="45" y="53"/>
                  <a:pt x="49" y="49"/>
                </a:cubicBezTo>
                <a:cubicBezTo>
                  <a:pt x="54" y="44"/>
                  <a:pt x="56" y="38"/>
                  <a:pt x="56" y="31"/>
                </a:cubicBezTo>
                <a:cubicBezTo>
                  <a:pt x="56" y="24"/>
                  <a:pt x="54" y="18"/>
                  <a:pt x="49" y="14"/>
                </a:cubicBez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txBody>
          <a:bodyPr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Freeform 55"/>
          <p:cNvSpPr>
            <a:spLocks noEditPoints="1"/>
          </p:cNvSpPr>
          <p:nvPr/>
        </p:nvSpPr>
        <p:spPr bwMode="auto">
          <a:xfrm>
            <a:off x="1947838" y="4535596"/>
            <a:ext cx="530225" cy="731837"/>
          </a:xfrm>
          <a:custGeom>
            <a:avLst/>
            <a:gdLst>
              <a:gd name="T0" fmla="*/ 530225 w 53"/>
              <a:gd name="T1" fmla="*/ 681711 h 73"/>
              <a:gd name="T2" fmla="*/ 0 w 53"/>
              <a:gd name="T3" fmla="*/ 50126 h 73"/>
              <a:gd name="T4" fmla="*/ 180076 w 53"/>
              <a:gd name="T5" fmla="*/ 130327 h 73"/>
              <a:gd name="T6" fmla="*/ 120051 w 53"/>
              <a:gd name="T7" fmla="*/ 130327 h 73"/>
              <a:gd name="T8" fmla="*/ 150064 w 53"/>
              <a:gd name="T9" fmla="*/ 120302 h 73"/>
              <a:gd name="T10" fmla="*/ 160068 w 53"/>
              <a:gd name="T11" fmla="*/ 140352 h 73"/>
              <a:gd name="T12" fmla="*/ 140059 w 53"/>
              <a:gd name="T13" fmla="*/ 160403 h 73"/>
              <a:gd name="T14" fmla="*/ 160068 w 53"/>
              <a:gd name="T15" fmla="*/ 180453 h 73"/>
              <a:gd name="T16" fmla="*/ 150064 w 53"/>
              <a:gd name="T17" fmla="*/ 180453 h 73"/>
              <a:gd name="T18" fmla="*/ 130055 w 53"/>
              <a:gd name="T19" fmla="*/ 190478 h 73"/>
              <a:gd name="T20" fmla="*/ 180076 w 53"/>
              <a:gd name="T21" fmla="*/ 190478 h 73"/>
              <a:gd name="T22" fmla="*/ 440187 w 53"/>
              <a:gd name="T23" fmla="*/ 140352 h 73"/>
              <a:gd name="T24" fmla="*/ 410174 w 53"/>
              <a:gd name="T25" fmla="*/ 110277 h 73"/>
              <a:gd name="T26" fmla="*/ 380161 w 53"/>
              <a:gd name="T27" fmla="*/ 180453 h 73"/>
              <a:gd name="T28" fmla="*/ 410174 w 53"/>
              <a:gd name="T29" fmla="*/ 210528 h 73"/>
              <a:gd name="T30" fmla="*/ 440187 w 53"/>
              <a:gd name="T31" fmla="*/ 170428 h 73"/>
              <a:gd name="T32" fmla="*/ 410174 w 53"/>
              <a:gd name="T33" fmla="*/ 120302 h 73"/>
              <a:gd name="T34" fmla="*/ 400170 w 53"/>
              <a:gd name="T35" fmla="*/ 190478 h 73"/>
              <a:gd name="T36" fmla="*/ 410174 w 53"/>
              <a:gd name="T37" fmla="*/ 130327 h 73"/>
              <a:gd name="T38" fmla="*/ 360153 w 53"/>
              <a:gd name="T39" fmla="*/ 110277 h 73"/>
              <a:gd name="T40" fmla="*/ 310132 w 53"/>
              <a:gd name="T41" fmla="*/ 140352 h 73"/>
              <a:gd name="T42" fmla="*/ 330140 w 53"/>
              <a:gd name="T43" fmla="*/ 210528 h 73"/>
              <a:gd name="T44" fmla="*/ 370157 w 53"/>
              <a:gd name="T45" fmla="*/ 190478 h 73"/>
              <a:gd name="T46" fmla="*/ 350149 w 53"/>
              <a:gd name="T47" fmla="*/ 120302 h 73"/>
              <a:gd name="T48" fmla="*/ 340144 w 53"/>
              <a:gd name="T49" fmla="*/ 180453 h 73"/>
              <a:gd name="T50" fmla="*/ 350149 w 53"/>
              <a:gd name="T51" fmla="*/ 180453 h 73"/>
              <a:gd name="T52" fmla="*/ 250106 w 53"/>
              <a:gd name="T53" fmla="*/ 160403 h 73"/>
              <a:gd name="T54" fmla="*/ 280119 w 53"/>
              <a:gd name="T55" fmla="*/ 150377 h 73"/>
              <a:gd name="T56" fmla="*/ 280119 w 53"/>
              <a:gd name="T57" fmla="*/ 190478 h 73"/>
              <a:gd name="T58" fmla="*/ 270115 w 53"/>
              <a:gd name="T59" fmla="*/ 180453 h 73"/>
              <a:gd name="T60" fmla="*/ 250106 w 53"/>
              <a:gd name="T61" fmla="*/ 190478 h 73"/>
              <a:gd name="T62" fmla="*/ 300127 w 53"/>
              <a:gd name="T63" fmla="*/ 200503 h 73"/>
              <a:gd name="T64" fmla="*/ 300127 w 53"/>
              <a:gd name="T65" fmla="*/ 140352 h 73"/>
              <a:gd name="T66" fmla="*/ 300127 w 53"/>
              <a:gd name="T67" fmla="*/ 130327 h 73"/>
              <a:gd name="T68" fmla="*/ 190081 w 53"/>
              <a:gd name="T69" fmla="*/ 170428 h 73"/>
              <a:gd name="T70" fmla="*/ 240102 w 53"/>
              <a:gd name="T71" fmla="*/ 210528 h 73"/>
              <a:gd name="T72" fmla="*/ 240102 w 53"/>
              <a:gd name="T73" fmla="*/ 170428 h 73"/>
              <a:gd name="T74" fmla="*/ 200085 w 53"/>
              <a:gd name="T75" fmla="*/ 170428 h 73"/>
              <a:gd name="T76" fmla="*/ 130055 w 53"/>
              <a:gd name="T77" fmla="*/ 370931 h 73"/>
              <a:gd name="T78" fmla="*/ 90038 w 53"/>
              <a:gd name="T79" fmla="*/ 521309 h 73"/>
              <a:gd name="T80" fmla="*/ 320136 w 53"/>
              <a:gd name="T81" fmla="*/ 481208 h 73"/>
              <a:gd name="T82" fmla="*/ 320136 w 53"/>
              <a:gd name="T83" fmla="*/ 481208 h 73"/>
              <a:gd name="T84" fmla="*/ 260110 w 53"/>
              <a:gd name="T85" fmla="*/ 521309 h 73"/>
              <a:gd name="T86" fmla="*/ 130055 w 53"/>
              <a:gd name="T87" fmla="*/ 651636 h 73"/>
              <a:gd name="T88" fmla="*/ 450191 w 53"/>
              <a:gd name="T89" fmla="*/ 611535 h 73"/>
              <a:gd name="T90" fmla="*/ 380161 w 53"/>
              <a:gd name="T91" fmla="*/ 611535 h 73"/>
              <a:gd name="T92" fmla="*/ 450191 w 53"/>
              <a:gd name="T93" fmla="*/ 611535 h 73"/>
              <a:gd name="T94" fmla="*/ 320136 w 53"/>
              <a:gd name="T95" fmla="*/ 651636 h 73"/>
              <a:gd name="T96" fmla="*/ 190081 w 53"/>
              <a:gd name="T97" fmla="*/ 611535 h 73"/>
              <a:gd name="T98" fmla="*/ 130055 w 53"/>
              <a:gd name="T99" fmla="*/ 390981 h 73"/>
              <a:gd name="T100" fmla="*/ 130055 w 53"/>
              <a:gd name="T101" fmla="*/ 390981 h 73"/>
              <a:gd name="T102" fmla="*/ 450191 w 53"/>
              <a:gd name="T103" fmla="*/ 431082 h 73"/>
              <a:gd name="T104" fmla="*/ 320136 w 53"/>
              <a:gd name="T105" fmla="*/ 461158 h 73"/>
              <a:gd name="T106" fmla="*/ 190081 w 53"/>
              <a:gd name="T107" fmla="*/ 431082 h 73"/>
              <a:gd name="T108" fmla="*/ 420178 w 53"/>
              <a:gd name="T109" fmla="*/ 300755 h 73"/>
              <a:gd name="T110" fmla="*/ 420178 w 53"/>
              <a:gd name="T111" fmla="*/ 300755 h 73"/>
              <a:gd name="T112" fmla="*/ 360153 w 53"/>
              <a:gd name="T113" fmla="*/ 330830 h 73"/>
              <a:gd name="T114" fmla="*/ 230098 w 53"/>
              <a:gd name="T115" fmla="*/ 370931 h 73"/>
              <a:gd name="T116" fmla="*/ 70030 w 53"/>
              <a:gd name="T117" fmla="*/ 240604 h 73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w 53"/>
              <a:gd name="T178" fmla="*/ 0 h 73"/>
              <a:gd name="T179" fmla="*/ 53 w 53"/>
              <a:gd name="T180" fmla="*/ 73 h 73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T177" t="T178" r="T179" b="T180"/>
            <a:pathLst>
              <a:path w="53" h="73">
                <a:moveTo>
                  <a:pt x="5" y="0"/>
                </a:moveTo>
                <a:cubicBezTo>
                  <a:pt x="48" y="0"/>
                  <a:pt x="48" y="0"/>
                  <a:pt x="48" y="0"/>
                </a:cubicBezTo>
                <a:cubicBezTo>
                  <a:pt x="51" y="0"/>
                  <a:pt x="53" y="3"/>
                  <a:pt x="53" y="5"/>
                </a:cubicBezTo>
                <a:cubicBezTo>
                  <a:pt x="53" y="68"/>
                  <a:pt x="53" y="68"/>
                  <a:pt x="53" y="68"/>
                </a:cubicBezTo>
                <a:cubicBezTo>
                  <a:pt x="53" y="70"/>
                  <a:pt x="51" y="73"/>
                  <a:pt x="48" y="73"/>
                </a:cubicBezTo>
                <a:cubicBezTo>
                  <a:pt x="5" y="73"/>
                  <a:pt x="5" y="73"/>
                  <a:pt x="5" y="73"/>
                </a:cubicBezTo>
                <a:cubicBezTo>
                  <a:pt x="3" y="73"/>
                  <a:pt x="0" y="70"/>
                  <a:pt x="0" y="68"/>
                </a:cubicBezTo>
                <a:cubicBezTo>
                  <a:pt x="0" y="5"/>
                  <a:pt x="0" y="5"/>
                  <a:pt x="0" y="5"/>
                </a:cubicBezTo>
                <a:cubicBezTo>
                  <a:pt x="0" y="3"/>
                  <a:pt x="3" y="0"/>
                  <a:pt x="5" y="0"/>
                </a:cubicBezTo>
                <a:close/>
                <a:moveTo>
                  <a:pt x="17" y="15"/>
                </a:moveTo>
                <a:cubicBezTo>
                  <a:pt x="17" y="15"/>
                  <a:pt x="18" y="15"/>
                  <a:pt x="18" y="14"/>
                </a:cubicBezTo>
                <a:cubicBezTo>
                  <a:pt x="18" y="14"/>
                  <a:pt x="18" y="14"/>
                  <a:pt x="18" y="13"/>
                </a:cubicBezTo>
                <a:cubicBezTo>
                  <a:pt x="18" y="13"/>
                  <a:pt x="18" y="12"/>
                  <a:pt x="17" y="11"/>
                </a:cubicBezTo>
                <a:cubicBezTo>
                  <a:pt x="17" y="11"/>
                  <a:pt x="16" y="11"/>
                  <a:pt x="15" y="11"/>
                </a:cubicBezTo>
                <a:cubicBezTo>
                  <a:pt x="14" y="11"/>
                  <a:pt x="13" y="11"/>
                  <a:pt x="13" y="11"/>
                </a:cubicBezTo>
                <a:cubicBezTo>
                  <a:pt x="13" y="12"/>
                  <a:pt x="12" y="12"/>
                  <a:pt x="12" y="13"/>
                </a:cubicBezTo>
                <a:cubicBezTo>
                  <a:pt x="12" y="14"/>
                  <a:pt x="12" y="14"/>
                  <a:pt x="12" y="14"/>
                </a:cubicBezTo>
                <a:cubicBezTo>
                  <a:pt x="15" y="14"/>
                  <a:pt x="15" y="14"/>
                  <a:pt x="15" y="14"/>
                </a:cubicBezTo>
                <a:cubicBezTo>
                  <a:pt x="15" y="13"/>
                  <a:pt x="15" y="13"/>
                  <a:pt x="15" y="13"/>
                </a:cubicBezTo>
                <a:cubicBezTo>
                  <a:pt x="15" y="13"/>
                  <a:pt x="15" y="13"/>
                  <a:pt x="15" y="12"/>
                </a:cubicBezTo>
                <a:cubicBezTo>
                  <a:pt x="15" y="12"/>
                  <a:pt x="15" y="12"/>
                  <a:pt x="15" y="12"/>
                </a:cubicBezTo>
                <a:cubicBezTo>
                  <a:pt x="15" y="12"/>
                  <a:pt x="15" y="12"/>
                  <a:pt x="16" y="12"/>
                </a:cubicBezTo>
                <a:cubicBezTo>
                  <a:pt x="16" y="13"/>
                  <a:pt x="16" y="13"/>
                  <a:pt x="16" y="13"/>
                </a:cubicBezTo>
                <a:cubicBezTo>
                  <a:pt x="16" y="14"/>
                  <a:pt x="16" y="14"/>
                  <a:pt x="16" y="14"/>
                </a:cubicBezTo>
                <a:cubicBezTo>
                  <a:pt x="16" y="14"/>
                  <a:pt x="16" y="14"/>
                  <a:pt x="16" y="14"/>
                </a:cubicBezTo>
                <a:cubicBezTo>
                  <a:pt x="15" y="14"/>
                  <a:pt x="15" y="15"/>
                  <a:pt x="15" y="15"/>
                </a:cubicBezTo>
                <a:cubicBezTo>
                  <a:pt x="15" y="15"/>
                  <a:pt x="15" y="15"/>
                  <a:pt x="14" y="15"/>
                </a:cubicBezTo>
                <a:cubicBezTo>
                  <a:pt x="14" y="16"/>
                  <a:pt x="14" y="16"/>
                  <a:pt x="14" y="16"/>
                </a:cubicBezTo>
                <a:cubicBezTo>
                  <a:pt x="15" y="16"/>
                  <a:pt x="15" y="16"/>
                  <a:pt x="15" y="16"/>
                </a:cubicBezTo>
                <a:cubicBezTo>
                  <a:pt x="15" y="16"/>
                  <a:pt x="15" y="16"/>
                  <a:pt x="15" y="16"/>
                </a:cubicBezTo>
                <a:cubicBezTo>
                  <a:pt x="16" y="17"/>
                  <a:pt x="16" y="17"/>
                  <a:pt x="16" y="17"/>
                </a:cubicBezTo>
                <a:cubicBezTo>
                  <a:pt x="16" y="18"/>
                  <a:pt x="16" y="18"/>
                  <a:pt x="16" y="18"/>
                </a:cubicBezTo>
                <a:cubicBezTo>
                  <a:pt x="16" y="19"/>
                  <a:pt x="16" y="19"/>
                  <a:pt x="16" y="19"/>
                </a:cubicBezTo>
                <a:cubicBezTo>
                  <a:pt x="15" y="19"/>
                  <a:pt x="15" y="19"/>
                  <a:pt x="15" y="19"/>
                </a:cubicBezTo>
                <a:cubicBezTo>
                  <a:pt x="15" y="19"/>
                  <a:pt x="15" y="19"/>
                  <a:pt x="15" y="19"/>
                </a:cubicBezTo>
                <a:cubicBezTo>
                  <a:pt x="15" y="19"/>
                  <a:pt x="15" y="19"/>
                  <a:pt x="15" y="18"/>
                </a:cubicBezTo>
                <a:cubicBezTo>
                  <a:pt x="15" y="17"/>
                  <a:pt x="15" y="17"/>
                  <a:pt x="15" y="17"/>
                </a:cubicBezTo>
                <a:cubicBezTo>
                  <a:pt x="12" y="17"/>
                  <a:pt x="12" y="17"/>
                  <a:pt x="12" y="17"/>
                </a:cubicBezTo>
                <a:cubicBezTo>
                  <a:pt x="12" y="18"/>
                  <a:pt x="12" y="18"/>
                  <a:pt x="12" y="18"/>
                </a:cubicBezTo>
                <a:cubicBezTo>
                  <a:pt x="12" y="18"/>
                  <a:pt x="12" y="19"/>
                  <a:pt x="13" y="19"/>
                </a:cubicBezTo>
                <a:cubicBezTo>
                  <a:pt x="13" y="20"/>
                  <a:pt x="13" y="20"/>
                  <a:pt x="13" y="20"/>
                </a:cubicBezTo>
                <a:cubicBezTo>
                  <a:pt x="14" y="21"/>
                  <a:pt x="14" y="21"/>
                  <a:pt x="15" y="21"/>
                </a:cubicBezTo>
                <a:cubicBezTo>
                  <a:pt x="16" y="21"/>
                  <a:pt x="16" y="21"/>
                  <a:pt x="17" y="20"/>
                </a:cubicBezTo>
                <a:cubicBezTo>
                  <a:pt x="17" y="20"/>
                  <a:pt x="18" y="20"/>
                  <a:pt x="18" y="19"/>
                </a:cubicBezTo>
                <a:cubicBezTo>
                  <a:pt x="18" y="19"/>
                  <a:pt x="18" y="18"/>
                  <a:pt x="18" y="18"/>
                </a:cubicBezTo>
                <a:cubicBezTo>
                  <a:pt x="18" y="17"/>
                  <a:pt x="18" y="16"/>
                  <a:pt x="18" y="16"/>
                </a:cubicBezTo>
                <a:cubicBezTo>
                  <a:pt x="18" y="15"/>
                  <a:pt x="17" y="15"/>
                  <a:pt x="17" y="15"/>
                </a:cubicBezTo>
                <a:close/>
                <a:moveTo>
                  <a:pt x="44" y="14"/>
                </a:moveTo>
                <a:cubicBezTo>
                  <a:pt x="44" y="13"/>
                  <a:pt x="44" y="13"/>
                  <a:pt x="43" y="13"/>
                </a:cubicBezTo>
                <a:cubicBezTo>
                  <a:pt x="43" y="12"/>
                  <a:pt x="43" y="12"/>
                  <a:pt x="43" y="12"/>
                </a:cubicBezTo>
                <a:cubicBezTo>
                  <a:pt x="43" y="11"/>
                  <a:pt x="43" y="11"/>
                  <a:pt x="42" y="11"/>
                </a:cubicBezTo>
                <a:cubicBezTo>
                  <a:pt x="42" y="11"/>
                  <a:pt x="41" y="11"/>
                  <a:pt x="41" y="11"/>
                </a:cubicBezTo>
                <a:cubicBezTo>
                  <a:pt x="40" y="11"/>
                  <a:pt x="40" y="11"/>
                  <a:pt x="39" y="11"/>
                </a:cubicBezTo>
                <a:cubicBezTo>
                  <a:pt x="39" y="11"/>
                  <a:pt x="38" y="12"/>
                  <a:pt x="38" y="12"/>
                </a:cubicBezTo>
                <a:cubicBezTo>
                  <a:pt x="38" y="13"/>
                  <a:pt x="38" y="13"/>
                  <a:pt x="38" y="14"/>
                </a:cubicBezTo>
                <a:cubicBezTo>
                  <a:pt x="38" y="18"/>
                  <a:pt x="38" y="18"/>
                  <a:pt x="38" y="18"/>
                </a:cubicBezTo>
                <a:cubicBezTo>
                  <a:pt x="38" y="18"/>
                  <a:pt x="38" y="19"/>
                  <a:pt x="38" y="19"/>
                </a:cubicBezTo>
                <a:cubicBezTo>
                  <a:pt x="38" y="19"/>
                  <a:pt x="38" y="20"/>
                  <a:pt x="39" y="20"/>
                </a:cubicBezTo>
                <a:cubicBezTo>
                  <a:pt x="39" y="20"/>
                  <a:pt x="39" y="20"/>
                  <a:pt x="39" y="21"/>
                </a:cubicBezTo>
                <a:cubicBezTo>
                  <a:pt x="40" y="21"/>
                  <a:pt x="40" y="21"/>
                  <a:pt x="41" y="21"/>
                </a:cubicBezTo>
                <a:cubicBezTo>
                  <a:pt x="41" y="21"/>
                  <a:pt x="42" y="21"/>
                  <a:pt x="42" y="21"/>
                </a:cubicBezTo>
                <a:cubicBezTo>
                  <a:pt x="42" y="20"/>
                  <a:pt x="43" y="20"/>
                  <a:pt x="43" y="20"/>
                </a:cubicBezTo>
                <a:cubicBezTo>
                  <a:pt x="43" y="20"/>
                  <a:pt x="43" y="19"/>
                  <a:pt x="43" y="19"/>
                </a:cubicBezTo>
                <a:cubicBezTo>
                  <a:pt x="44" y="19"/>
                  <a:pt x="44" y="18"/>
                  <a:pt x="44" y="17"/>
                </a:cubicBezTo>
                <a:cubicBezTo>
                  <a:pt x="44" y="14"/>
                  <a:pt x="44" y="14"/>
                  <a:pt x="44" y="14"/>
                </a:cubicBezTo>
                <a:close/>
                <a:moveTo>
                  <a:pt x="41" y="13"/>
                </a:moveTo>
                <a:cubicBezTo>
                  <a:pt x="41" y="13"/>
                  <a:pt x="41" y="13"/>
                  <a:pt x="41" y="12"/>
                </a:cubicBezTo>
                <a:cubicBezTo>
                  <a:pt x="41" y="12"/>
                  <a:pt x="41" y="12"/>
                  <a:pt x="41" y="12"/>
                </a:cubicBezTo>
                <a:cubicBezTo>
                  <a:pt x="41" y="12"/>
                  <a:pt x="40" y="12"/>
                  <a:pt x="40" y="12"/>
                </a:cubicBezTo>
                <a:cubicBezTo>
                  <a:pt x="40" y="13"/>
                  <a:pt x="40" y="13"/>
                  <a:pt x="40" y="13"/>
                </a:cubicBezTo>
                <a:cubicBezTo>
                  <a:pt x="40" y="18"/>
                  <a:pt x="40" y="18"/>
                  <a:pt x="40" y="18"/>
                </a:cubicBezTo>
                <a:cubicBezTo>
                  <a:pt x="40" y="19"/>
                  <a:pt x="40" y="19"/>
                  <a:pt x="40" y="19"/>
                </a:cubicBezTo>
                <a:cubicBezTo>
                  <a:pt x="40" y="19"/>
                  <a:pt x="41" y="19"/>
                  <a:pt x="41" y="19"/>
                </a:cubicBezTo>
                <a:cubicBezTo>
                  <a:pt x="41" y="19"/>
                  <a:pt x="41" y="19"/>
                  <a:pt x="41" y="19"/>
                </a:cubicBezTo>
                <a:cubicBezTo>
                  <a:pt x="41" y="19"/>
                  <a:pt x="41" y="19"/>
                  <a:pt x="41" y="18"/>
                </a:cubicBezTo>
                <a:cubicBezTo>
                  <a:pt x="41" y="13"/>
                  <a:pt x="41" y="13"/>
                  <a:pt x="41" y="13"/>
                </a:cubicBezTo>
                <a:close/>
                <a:moveTo>
                  <a:pt x="37" y="14"/>
                </a:moveTo>
                <a:cubicBezTo>
                  <a:pt x="37" y="13"/>
                  <a:pt x="37" y="13"/>
                  <a:pt x="37" y="13"/>
                </a:cubicBezTo>
                <a:cubicBezTo>
                  <a:pt x="37" y="12"/>
                  <a:pt x="37" y="12"/>
                  <a:pt x="37" y="12"/>
                </a:cubicBezTo>
                <a:cubicBezTo>
                  <a:pt x="36" y="11"/>
                  <a:pt x="36" y="11"/>
                  <a:pt x="36" y="11"/>
                </a:cubicBezTo>
                <a:cubicBezTo>
                  <a:pt x="35" y="11"/>
                  <a:pt x="35" y="11"/>
                  <a:pt x="34" y="11"/>
                </a:cubicBezTo>
                <a:cubicBezTo>
                  <a:pt x="34" y="11"/>
                  <a:pt x="33" y="11"/>
                  <a:pt x="33" y="11"/>
                </a:cubicBezTo>
                <a:cubicBezTo>
                  <a:pt x="32" y="11"/>
                  <a:pt x="32" y="12"/>
                  <a:pt x="32" y="12"/>
                </a:cubicBezTo>
                <a:cubicBezTo>
                  <a:pt x="32" y="13"/>
                  <a:pt x="31" y="13"/>
                  <a:pt x="31" y="14"/>
                </a:cubicBezTo>
                <a:cubicBezTo>
                  <a:pt x="31" y="18"/>
                  <a:pt x="31" y="18"/>
                  <a:pt x="31" y="18"/>
                </a:cubicBezTo>
                <a:cubicBezTo>
                  <a:pt x="31" y="18"/>
                  <a:pt x="32" y="19"/>
                  <a:pt x="32" y="19"/>
                </a:cubicBezTo>
                <a:cubicBezTo>
                  <a:pt x="32" y="19"/>
                  <a:pt x="32" y="20"/>
                  <a:pt x="32" y="20"/>
                </a:cubicBezTo>
                <a:cubicBezTo>
                  <a:pt x="32" y="20"/>
                  <a:pt x="33" y="20"/>
                  <a:pt x="33" y="21"/>
                </a:cubicBezTo>
                <a:cubicBezTo>
                  <a:pt x="33" y="21"/>
                  <a:pt x="34" y="21"/>
                  <a:pt x="34" y="21"/>
                </a:cubicBezTo>
                <a:cubicBezTo>
                  <a:pt x="35" y="21"/>
                  <a:pt x="35" y="21"/>
                  <a:pt x="36" y="21"/>
                </a:cubicBezTo>
                <a:cubicBezTo>
                  <a:pt x="36" y="20"/>
                  <a:pt x="36" y="20"/>
                  <a:pt x="36" y="20"/>
                </a:cubicBezTo>
                <a:cubicBezTo>
                  <a:pt x="37" y="20"/>
                  <a:pt x="37" y="19"/>
                  <a:pt x="37" y="19"/>
                </a:cubicBezTo>
                <a:cubicBezTo>
                  <a:pt x="37" y="19"/>
                  <a:pt x="37" y="18"/>
                  <a:pt x="37" y="17"/>
                </a:cubicBezTo>
                <a:cubicBezTo>
                  <a:pt x="37" y="14"/>
                  <a:pt x="37" y="14"/>
                  <a:pt x="37" y="14"/>
                </a:cubicBezTo>
                <a:close/>
                <a:moveTo>
                  <a:pt x="35" y="13"/>
                </a:moveTo>
                <a:cubicBezTo>
                  <a:pt x="35" y="13"/>
                  <a:pt x="35" y="13"/>
                  <a:pt x="35" y="12"/>
                </a:cubicBezTo>
                <a:cubicBezTo>
                  <a:pt x="35" y="12"/>
                  <a:pt x="34" y="12"/>
                  <a:pt x="34" y="12"/>
                </a:cubicBezTo>
                <a:cubicBezTo>
                  <a:pt x="34" y="12"/>
                  <a:pt x="34" y="12"/>
                  <a:pt x="34" y="12"/>
                </a:cubicBezTo>
                <a:cubicBezTo>
                  <a:pt x="34" y="13"/>
                  <a:pt x="34" y="13"/>
                  <a:pt x="34" y="13"/>
                </a:cubicBezTo>
                <a:cubicBezTo>
                  <a:pt x="34" y="18"/>
                  <a:pt x="34" y="18"/>
                  <a:pt x="34" y="18"/>
                </a:cubicBezTo>
                <a:cubicBezTo>
                  <a:pt x="34" y="19"/>
                  <a:pt x="34" y="19"/>
                  <a:pt x="34" y="19"/>
                </a:cubicBezTo>
                <a:cubicBezTo>
                  <a:pt x="34" y="19"/>
                  <a:pt x="34" y="19"/>
                  <a:pt x="34" y="19"/>
                </a:cubicBezTo>
                <a:cubicBezTo>
                  <a:pt x="34" y="19"/>
                  <a:pt x="35" y="19"/>
                  <a:pt x="35" y="19"/>
                </a:cubicBezTo>
                <a:cubicBezTo>
                  <a:pt x="35" y="19"/>
                  <a:pt x="35" y="19"/>
                  <a:pt x="35" y="18"/>
                </a:cubicBezTo>
                <a:cubicBezTo>
                  <a:pt x="35" y="13"/>
                  <a:pt x="35" y="13"/>
                  <a:pt x="35" y="13"/>
                </a:cubicBezTo>
                <a:close/>
                <a:moveTo>
                  <a:pt x="30" y="11"/>
                </a:moveTo>
                <a:cubicBezTo>
                  <a:pt x="25" y="11"/>
                  <a:pt x="25" y="11"/>
                  <a:pt x="25" y="11"/>
                </a:cubicBezTo>
                <a:cubicBezTo>
                  <a:pt x="25" y="16"/>
                  <a:pt x="25" y="16"/>
                  <a:pt x="25" y="16"/>
                </a:cubicBezTo>
                <a:cubicBezTo>
                  <a:pt x="27" y="16"/>
                  <a:pt x="27" y="16"/>
                  <a:pt x="27" y="16"/>
                </a:cubicBezTo>
                <a:cubicBezTo>
                  <a:pt x="27" y="16"/>
                  <a:pt x="27" y="15"/>
                  <a:pt x="27" y="15"/>
                </a:cubicBezTo>
                <a:cubicBezTo>
                  <a:pt x="27" y="15"/>
                  <a:pt x="27" y="15"/>
                  <a:pt x="27" y="15"/>
                </a:cubicBezTo>
                <a:cubicBezTo>
                  <a:pt x="28" y="15"/>
                  <a:pt x="28" y="15"/>
                  <a:pt x="28" y="15"/>
                </a:cubicBezTo>
                <a:cubicBezTo>
                  <a:pt x="28" y="15"/>
                  <a:pt x="28" y="15"/>
                  <a:pt x="28" y="15"/>
                </a:cubicBezTo>
                <a:cubicBezTo>
                  <a:pt x="28" y="15"/>
                  <a:pt x="28" y="16"/>
                  <a:pt x="28" y="16"/>
                </a:cubicBezTo>
                <a:cubicBezTo>
                  <a:pt x="28" y="18"/>
                  <a:pt x="28" y="18"/>
                  <a:pt x="28" y="18"/>
                </a:cubicBezTo>
                <a:cubicBezTo>
                  <a:pt x="28" y="18"/>
                  <a:pt x="28" y="19"/>
                  <a:pt x="28" y="19"/>
                </a:cubicBezTo>
                <a:cubicBezTo>
                  <a:pt x="28" y="19"/>
                  <a:pt x="28" y="19"/>
                  <a:pt x="28" y="19"/>
                </a:cubicBezTo>
                <a:cubicBezTo>
                  <a:pt x="28" y="19"/>
                  <a:pt x="28" y="19"/>
                  <a:pt x="28" y="19"/>
                </a:cubicBezTo>
                <a:cubicBezTo>
                  <a:pt x="28" y="19"/>
                  <a:pt x="27" y="19"/>
                  <a:pt x="27" y="19"/>
                </a:cubicBezTo>
                <a:cubicBezTo>
                  <a:pt x="27" y="19"/>
                  <a:pt x="27" y="18"/>
                  <a:pt x="27" y="18"/>
                </a:cubicBezTo>
                <a:cubicBezTo>
                  <a:pt x="27" y="17"/>
                  <a:pt x="27" y="17"/>
                  <a:pt x="27" y="17"/>
                </a:cubicBezTo>
                <a:cubicBezTo>
                  <a:pt x="25" y="17"/>
                  <a:pt x="25" y="17"/>
                  <a:pt x="25" y="17"/>
                </a:cubicBezTo>
                <a:cubicBezTo>
                  <a:pt x="25" y="17"/>
                  <a:pt x="25" y="17"/>
                  <a:pt x="25" y="17"/>
                </a:cubicBezTo>
                <a:cubicBezTo>
                  <a:pt x="25" y="18"/>
                  <a:pt x="25" y="19"/>
                  <a:pt x="25" y="19"/>
                </a:cubicBezTo>
                <a:cubicBezTo>
                  <a:pt x="25" y="20"/>
                  <a:pt x="26" y="20"/>
                  <a:pt x="26" y="20"/>
                </a:cubicBezTo>
                <a:cubicBezTo>
                  <a:pt x="27" y="21"/>
                  <a:pt x="27" y="21"/>
                  <a:pt x="28" y="21"/>
                </a:cubicBezTo>
                <a:cubicBezTo>
                  <a:pt x="28" y="21"/>
                  <a:pt x="29" y="21"/>
                  <a:pt x="29" y="21"/>
                </a:cubicBezTo>
                <a:cubicBezTo>
                  <a:pt x="30" y="20"/>
                  <a:pt x="30" y="20"/>
                  <a:pt x="30" y="20"/>
                </a:cubicBezTo>
                <a:cubicBezTo>
                  <a:pt x="30" y="20"/>
                  <a:pt x="30" y="19"/>
                  <a:pt x="31" y="19"/>
                </a:cubicBezTo>
                <a:cubicBezTo>
                  <a:pt x="31" y="19"/>
                  <a:pt x="31" y="18"/>
                  <a:pt x="31" y="18"/>
                </a:cubicBezTo>
                <a:cubicBezTo>
                  <a:pt x="31" y="16"/>
                  <a:pt x="31" y="16"/>
                  <a:pt x="31" y="16"/>
                </a:cubicBezTo>
                <a:cubicBezTo>
                  <a:pt x="31" y="15"/>
                  <a:pt x="30" y="14"/>
                  <a:pt x="30" y="14"/>
                </a:cubicBezTo>
                <a:cubicBezTo>
                  <a:pt x="30" y="14"/>
                  <a:pt x="29" y="13"/>
                  <a:pt x="29" y="13"/>
                </a:cubicBezTo>
                <a:cubicBezTo>
                  <a:pt x="28" y="13"/>
                  <a:pt x="28" y="14"/>
                  <a:pt x="27" y="14"/>
                </a:cubicBezTo>
                <a:cubicBezTo>
                  <a:pt x="27" y="13"/>
                  <a:pt x="27" y="13"/>
                  <a:pt x="27" y="13"/>
                </a:cubicBezTo>
                <a:cubicBezTo>
                  <a:pt x="30" y="13"/>
                  <a:pt x="30" y="13"/>
                  <a:pt x="30" y="13"/>
                </a:cubicBezTo>
                <a:cubicBezTo>
                  <a:pt x="30" y="11"/>
                  <a:pt x="30" y="11"/>
                  <a:pt x="30" y="11"/>
                </a:cubicBezTo>
                <a:close/>
                <a:moveTo>
                  <a:pt x="24" y="11"/>
                </a:moveTo>
                <a:cubicBezTo>
                  <a:pt x="21" y="11"/>
                  <a:pt x="21" y="11"/>
                  <a:pt x="21" y="11"/>
                </a:cubicBezTo>
                <a:cubicBezTo>
                  <a:pt x="19" y="17"/>
                  <a:pt x="19" y="17"/>
                  <a:pt x="19" y="17"/>
                </a:cubicBezTo>
                <a:cubicBezTo>
                  <a:pt x="19" y="19"/>
                  <a:pt x="19" y="19"/>
                  <a:pt x="19" y="19"/>
                </a:cubicBezTo>
                <a:cubicBezTo>
                  <a:pt x="21" y="19"/>
                  <a:pt x="21" y="19"/>
                  <a:pt x="21" y="19"/>
                </a:cubicBezTo>
                <a:cubicBezTo>
                  <a:pt x="21" y="21"/>
                  <a:pt x="21" y="21"/>
                  <a:pt x="21" y="21"/>
                </a:cubicBezTo>
                <a:cubicBezTo>
                  <a:pt x="24" y="21"/>
                  <a:pt x="24" y="21"/>
                  <a:pt x="24" y="21"/>
                </a:cubicBezTo>
                <a:cubicBezTo>
                  <a:pt x="24" y="19"/>
                  <a:pt x="24" y="19"/>
                  <a:pt x="24" y="19"/>
                </a:cubicBezTo>
                <a:cubicBezTo>
                  <a:pt x="24" y="19"/>
                  <a:pt x="24" y="19"/>
                  <a:pt x="24" y="19"/>
                </a:cubicBezTo>
                <a:cubicBezTo>
                  <a:pt x="24" y="17"/>
                  <a:pt x="24" y="17"/>
                  <a:pt x="24" y="17"/>
                </a:cubicBezTo>
                <a:cubicBezTo>
                  <a:pt x="24" y="17"/>
                  <a:pt x="24" y="17"/>
                  <a:pt x="24" y="17"/>
                </a:cubicBezTo>
                <a:cubicBezTo>
                  <a:pt x="24" y="11"/>
                  <a:pt x="24" y="11"/>
                  <a:pt x="24" y="11"/>
                </a:cubicBezTo>
                <a:close/>
                <a:moveTo>
                  <a:pt x="21" y="17"/>
                </a:moveTo>
                <a:cubicBezTo>
                  <a:pt x="21" y="13"/>
                  <a:pt x="21" y="13"/>
                  <a:pt x="21" y="13"/>
                </a:cubicBezTo>
                <a:cubicBezTo>
                  <a:pt x="20" y="17"/>
                  <a:pt x="20" y="17"/>
                  <a:pt x="20" y="17"/>
                </a:cubicBezTo>
                <a:cubicBezTo>
                  <a:pt x="21" y="17"/>
                  <a:pt x="21" y="17"/>
                  <a:pt x="21" y="17"/>
                </a:cubicBezTo>
                <a:close/>
                <a:moveTo>
                  <a:pt x="13" y="30"/>
                </a:moveTo>
                <a:cubicBezTo>
                  <a:pt x="11" y="30"/>
                  <a:pt x="9" y="31"/>
                  <a:pt x="9" y="33"/>
                </a:cubicBezTo>
                <a:cubicBezTo>
                  <a:pt x="9" y="35"/>
                  <a:pt x="11" y="37"/>
                  <a:pt x="13" y="37"/>
                </a:cubicBezTo>
                <a:cubicBezTo>
                  <a:pt x="15" y="37"/>
                  <a:pt x="16" y="35"/>
                  <a:pt x="16" y="33"/>
                </a:cubicBezTo>
                <a:cubicBezTo>
                  <a:pt x="16" y="31"/>
                  <a:pt x="15" y="30"/>
                  <a:pt x="13" y="30"/>
                </a:cubicBezTo>
                <a:close/>
                <a:moveTo>
                  <a:pt x="13" y="48"/>
                </a:moveTo>
                <a:cubicBezTo>
                  <a:pt x="11" y="48"/>
                  <a:pt x="9" y="50"/>
                  <a:pt x="9" y="52"/>
                </a:cubicBezTo>
                <a:cubicBezTo>
                  <a:pt x="9" y="54"/>
                  <a:pt x="11" y="55"/>
                  <a:pt x="13" y="55"/>
                </a:cubicBezTo>
                <a:cubicBezTo>
                  <a:pt x="15" y="55"/>
                  <a:pt x="16" y="54"/>
                  <a:pt x="16" y="52"/>
                </a:cubicBezTo>
                <a:cubicBezTo>
                  <a:pt x="16" y="50"/>
                  <a:pt x="15" y="48"/>
                  <a:pt x="13" y="48"/>
                </a:cubicBezTo>
                <a:close/>
                <a:moveTo>
                  <a:pt x="32" y="48"/>
                </a:moveTo>
                <a:cubicBezTo>
                  <a:pt x="30" y="48"/>
                  <a:pt x="29" y="50"/>
                  <a:pt x="29" y="52"/>
                </a:cubicBezTo>
                <a:cubicBezTo>
                  <a:pt x="29" y="54"/>
                  <a:pt x="30" y="55"/>
                  <a:pt x="32" y="55"/>
                </a:cubicBezTo>
                <a:cubicBezTo>
                  <a:pt x="34" y="55"/>
                  <a:pt x="36" y="54"/>
                  <a:pt x="36" y="52"/>
                </a:cubicBezTo>
                <a:cubicBezTo>
                  <a:pt x="36" y="50"/>
                  <a:pt x="34" y="48"/>
                  <a:pt x="32" y="48"/>
                </a:cubicBezTo>
                <a:close/>
                <a:moveTo>
                  <a:pt x="23" y="48"/>
                </a:moveTo>
                <a:cubicBezTo>
                  <a:pt x="21" y="48"/>
                  <a:pt x="19" y="50"/>
                  <a:pt x="19" y="52"/>
                </a:cubicBezTo>
                <a:cubicBezTo>
                  <a:pt x="19" y="54"/>
                  <a:pt x="21" y="55"/>
                  <a:pt x="23" y="55"/>
                </a:cubicBezTo>
                <a:cubicBezTo>
                  <a:pt x="25" y="55"/>
                  <a:pt x="26" y="54"/>
                  <a:pt x="26" y="52"/>
                </a:cubicBezTo>
                <a:cubicBezTo>
                  <a:pt x="26" y="50"/>
                  <a:pt x="25" y="48"/>
                  <a:pt x="23" y="48"/>
                </a:cubicBezTo>
                <a:close/>
                <a:moveTo>
                  <a:pt x="13" y="58"/>
                </a:moveTo>
                <a:cubicBezTo>
                  <a:pt x="11" y="58"/>
                  <a:pt x="9" y="59"/>
                  <a:pt x="9" y="61"/>
                </a:cubicBezTo>
                <a:cubicBezTo>
                  <a:pt x="9" y="63"/>
                  <a:pt x="11" y="65"/>
                  <a:pt x="13" y="65"/>
                </a:cubicBezTo>
                <a:cubicBezTo>
                  <a:pt x="15" y="65"/>
                  <a:pt x="16" y="63"/>
                  <a:pt x="16" y="61"/>
                </a:cubicBezTo>
                <a:cubicBezTo>
                  <a:pt x="16" y="59"/>
                  <a:pt x="15" y="58"/>
                  <a:pt x="13" y="58"/>
                </a:cubicBezTo>
                <a:close/>
                <a:moveTo>
                  <a:pt x="45" y="61"/>
                </a:moveTo>
                <a:cubicBezTo>
                  <a:pt x="45" y="61"/>
                  <a:pt x="45" y="61"/>
                  <a:pt x="45" y="61"/>
                </a:cubicBezTo>
                <a:cubicBezTo>
                  <a:pt x="45" y="52"/>
                  <a:pt x="45" y="52"/>
                  <a:pt x="45" y="52"/>
                </a:cubicBezTo>
                <a:cubicBezTo>
                  <a:pt x="45" y="50"/>
                  <a:pt x="44" y="48"/>
                  <a:pt x="42" y="48"/>
                </a:cubicBezTo>
                <a:cubicBezTo>
                  <a:pt x="40" y="48"/>
                  <a:pt x="38" y="50"/>
                  <a:pt x="38" y="52"/>
                </a:cubicBezTo>
                <a:cubicBezTo>
                  <a:pt x="38" y="61"/>
                  <a:pt x="38" y="61"/>
                  <a:pt x="38" y="61"/>
                </a:cubicBezTo>
                <a:cubicBezTo>
                  <a:pt x="38" y="61"/>
                  <a:pt x="38" y="61"/>
                  <a:pt x="38" y="61"/>
                </a:cubicBezTo>
                <a:cubicBezTo>
                  <a:pt x="38" y="61"/>
                  <a:pt x="38" y="61"/>
                  <a:pt x="38" y="61"/>
                </a:cubicBezTo>
                <a:cubicBezTo>
                  <a:pt x="38" y="63"/>
                  <a:pt x="40" y="65"/>
                  <a:pt x="42" y="65"/>
                </a:cubicBezTo>
                <a:cubicBezTo>
                  <a:pt x="44" y="65"/>
                  <a:pt x="45" y="63"/>
                  <a:pt x="45" y="61"/>
                </a:cubicBezTo>
                <a:cubicBezTo>
                  <a:pt x="45" y="61"/>
                  <a:pt x="45" y="61"/>
                  <a:pt x="45" y="61"/>
                </a:cubicBezTo>
                <a:close/>
                <a:moveTo>
                  <a:pt x="32" y="58"/>
                </a:moveTo>
                <a:cubicBezTo>
                  <a:pt x="30" y="58"/>
                  <a:pt x="29" y="59"/>
                  <a:pt x="29" y="61"/>
                </a:cubicBezTo>
                <a:cubicBezTo>
                  <a:pt x="29" y="63"/>
                  <a:pt x="30" y="65"/>
                  <a:pt x="32" y="65"/>
                </a:cubicBezTo>
                <a:cubicBezTo>
                  <a:pt x="34" y="65"/>
                  <a:pt x="36" y="63"/>
                  <a:pt x="36" y="61"/>
                </a:cubicBezTo>
                <a:cubicBezTo>
                  <a:pt x="36" y="59"/>
                  <a:pt x="34" y="58"/>
                  <a:pt x="32" y="58"/>
                </a:cubicBezTo>
                <a:close/>
                <a:moveTo>
                  <a:pt x="23" y="58"/>
                </a:moveTo>
                <a:cubicBezTo>
                  <a:pt x="21" y="58"/>
                  <a:pt x="19" y="59"/>
                  <a:pt x="19" y="61"/>
                </a:cubicBezTo>
                <a:cubicBezTo>
                  <a:pt x="19" y="63"/>
                  <a:pt x="21" y="65"/>
                  <a:pt x="23" y="65"/>
                </a:cubicBezTo>
                <a:cubicBezTo>
                  <a:pt x="25" y="65"/>
                  <a:pt x="26" y="63"/>
                  <a:pt x="26" y="61"/>
                </a:cubicBezTo>
                <a:cubicBezTo>
                  <a:pt x="26" y="59"/>
                  <a:pt x="25" y="58"/>
                  <a:pt x="23" y="58"/>
                </a:cubicBezTo>
                <a:close/>
                <a:moveTo>
                  <a:pt x="13" y="39"/>
                </a:moveTo>
                <a:cubicBezTo>
                  <a:pt x="11" y="39"/>
                  <a:pt x="9" y="41"/>
                  <a:pt x="9" y="43"/>
                </a:cubicBezTo>
                <a:cubicBezTo>
                  <a:pt x="9" y="45"/>
                  <a:pt x="11" y="46"/>
                  <a:pt x="13" y="46"/>
                </a:cubicBezTo>
                <a:cubicBezTo>
                  <a:pt x="15" y="46"/>
                  <a:pt x="16" y="45"/>
                  <a:pt x="16" y="43"/>
                </a:cubicBezTo>
                <a:cubicBezTo>
                  <a:pt x="16" y="41"/>
                  <a:pt x="15" y="39"/>
                  <a:pt x="13" y="39"/>
                </a:cubicBezTo>
                <a:close/>
                <a:moveTo>
                  <a:pt x="42" y="39"/>
                </a:moveTo>
                <a:cubicBezTo>
                  <a:pt x="40" y="39"/>
                  <a:pt x="38" y="41"/>
                  <a:pt x="38" y="43"/>
                </a:cubicBezTo>
                <a:cubicBezTo>
                  <a:pt x="38" y="45"/>
                  <a:pt x="40" y="46"/>
                  <a:pt x="42" y="46"/>
                </a:cubicBezTo>
                <a:cubicBezTo>
                  <a:pt x="44" y="46"/>
                  <a:pt x="45" y="45"/>
                  <a:pt x="45" y="43"/>
                </a:cubicBezTo>
                <a:cubicBezTo>
                  <a:pt x="45" y="41"/>
                  <a:pt x="44" y="39"/>
                  <a:pt x="42" y="39"/>
                </a:cubicBezTo>
                <a:close/>
                <a:moveTo>
                  <a:pt x="32" y="39"/>
                </a:moveTo>
                <a:cubicBezTo>
                  <a:pt x="30" y="39"/>
                  <a:pt x="29" y="41"/>
                  <a:pt x="29" y="43"/>
                </a:cubicBezTo>
                <a:cubicBezTo>
                  <a:pt x="29" y="45"/>
                  <a:pt x="30" y="46"/>
                  <a:pt x="32" y="46"/>
                </a:cubicBezTo>
                <a:cubicBezTo>
                  <a:pt x="34" y="46"/>
                  <a:pt x="36" y="45"/>
                  <a:pt x="36" y="43"/>
                </a:cubicBezTo>
                <a:cubicBezTo>
                  <a:pt x="36" y="41"/>
                  <a:pt x="34" y="39"/>
                  <a:pt x="32" y="39"/>
                </a:cubicBezTo>
                <a:close/>
                <a:moveTo>
                  <a:pt x="23" y="39"/>
                </a:moveTo>
                <a:cubicBezTo>
                  <a:pt x="21" y="39"/>
                  <a:pt x="19" y="41"/>
                  <a:pt x="19" y="43"/>
                </a:cubicBezTo>
                <a:cubicBezTo>
                  <a:pt x="19" y="45"/>
                  <a:pt x="21" y="46"/>
                  <a:pt x="23" y="46"/>
                </a:cubicBezTo>
                <a:cubicBezTo>
                  <a:pt x="25" y="46"/>
                  <a:pt x="26" y="45"/>
                  <a:pt x="26" y="43"/>
                </a:cubicBezTo>
                <a:cubicBezTo>
                  <a:pt x="26" y="41"/>
                  <a:pt x="25" y="39"/>
                  <a:pt x="23" y="39"/>
                </a:cubicBezTo>
                <a:close/>
                <a:moveTo>
                  <a:pt x="42" y="30"/>
                </a:moveTo>
                <a:cubicBezTo>
                  <a:pt x="40" y="30"/>
                  <a:pt x="38" y="31"/>
                  <a:pt x="38" y="33"/>
                </a:cubicBezTo>
                <a:cubicBezTo>
                  <a:pt x="38" y="35"/>
                  <a:pt x="40" y="37"/>
                  <a:pt x="42" y="37"/>
                </a:cubicBezTo>
                <a:cubicBezTo>
                  <a:pt x="44" y="37"/>
                  <a:pt x="45" y="35"/>
                  <a:pt x="45" y="33"/>
                </a:cubicBezTo>
                <a:cubicBezTo>
                  <a:pt x="45" y="31"/>
                  <a:pt x="44" y="30"/>
                  <a:pt x="42" y="30"/>
                </a:cubicBezTo>
                <a:close/>
                <a:moveTo>
                  <a:pt x="32" y="30"/>
                </a:moveTo>
                <a:cubicBezTo>
                  <a:pt x="30" y="30"/>
                  <a:pt x="29" y="31"/>
                  <a:pt x="29" y="33"/>
                </a:cubicBezTo>
                <a:cubicBezTo>
                  <a:pt x="29" y="35"/>
                  <a:pt x="30" y="37"/>
                  <a:pt x="32" y="37"/>
                </a:cubicBezTo>
                <a:cubicBezTo>
                  <a:pt x="34" y="37"/>
                  <a:pt x="36" y="35"/>
                  <a:pt x="36" y="33"/>
                </a:cubicBezTo>
                <a:cubicBezTo>
                  <a:pt x="36" y="31"/>
                  <a:pt x="34" y="30"/>
                  <a:pt x="32" y="30"/>
                </a:cubicBezTo>
                <a:close/>
                <a:moveTo>
                  <a:pt x="23" y="30"/>
                </a:moveTo>
                <a:cubicBezTo>
                  <a:pt x="21" y="30"/>
                  <a:pt x="19" y="31"/>
                  <a:pt x="19" y="33"/>
                </a:cubicBezTo>
                <a:cubicBezTo>
                  <a:pt x="19" y="35"/>
                  <a:pt x="21" y="37"/>
                  <a:pt x="23" y="37"/>
                </a:cubicBezTo>
                <a:cubicBezTo>
                  <a:pt x="25" y="37"/>
                  <a:pt x="26" y="35"/>
                  <a:pt x="26" y="33"/>
                </a:cubicBezTo>
                <a:cubicBezTo>
                  <a:pt x="26" y="31"/>
                  <a:pt x="25" y="30"/>
                  <a:pt x="23" y="30"/>
                </a:cubicBezTo>
                <a:close/>
                <a:moveTo>
                  <a:pt x="7" y="7"/>
                </a:moveTo>
                <a:cubicBezTo>
                  <a:pt x="7" y="24"/>
                  <a:pt x="7" y="24"/>
                  <a:pt x="7" y="24"/>
                </a:cubicBezTo>
                <a:cubicBezTo>
                  <a:pt x="47" y="24"/>
                  <a:pt x="47" y="24"/>
                  <a:pt x="47" y="24"/>
                </a:cubicBezTo>
                <a:cubicBezTo>
                  <a:pt x="47" y="7"/>
                  <a:pt x="47" y="7"/>
                  <a:pt x="47" y="7"/>
                </a:cubicBezTo>
                <a:lnTo>
                  <a:pt x="7" y="7"/>
                </a:lnTo>
                <a:close/>
              </a:path>
            </a:pathLst>
          </a:custGeom>
          <a:solidFill>
            <a:schemeClr val="tx1">
              <a:lumMod val="65000"/>
              <a:lumOff val="35000"/>
            </a:schemeClr>
          </a:solidFill>
          <a:ln>
            <a:noFill/>
          </a:ln>
          <a:effectLst/>
        </p:spPr>
        <p:txBody>
          <a:bodyPr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9" name="组合 120"/>
          <p:cNvGrpSpPr/>
          <p:nvPr/>
        </p:nvGrpSpPr>
        <p:grpSpPr bwMode="auto">
          <a:xfrm>
            <a:off x="2754182" y="3180838"/>
            <a:ext cx="703447" cy="571153"/>
            <a:chOff x="0" y="0"/>
            <a:chExt cx="1374775" cy="1116012"/>
          </a:xfrm>
          <a:solidFill>
            <a:schemeClr val="tx1">
              <a:lumMod val="65000"/>
              <a:lumOff val="35000"/>
            </a:schemeClr>
          </a:solidFill>
          <a:effectLst/>
        </p:grpSpPr>
        <p:sp>
          <p:nvSpPr>
            <p:cNvPr id="10" name="Freeform 78"/>
            <p:cNvSpPr>
              <a:spLocks noChangeArrowheads="1"/>
            </p:cNvSpPr>
            <p:nvPr/>
          </p:nvSpPr>
          <p:spPr bwMode="auto">
            <a:xfrm>
              <a:off x="511175" y="511175"/>
              <a:ext cx="100012" cy="100012"/>
            </a:xfrm>
            <a:custGeom>
              <a:avLst/>
              <a:gdLst>
                <a:gd name="T0" fmla="*/ 0 w 36"/>
                <a:gd name="T1" fmla="*/ 18 h 36"/>
                <a:gd name="T2" fmla="*/ 18 w 36"/>
                <a:gd name="T3" fmla="*/ 36 h 36"/>
                <a:gd name="T4" fmla="*/ 36 w 36"/>
                <a:gd name="T5" fmla="*/ 18 h 36"/>
                <a:gd name="T6" fmla="*/ 18 w 36"/>
                <a:gd name="T7" fmla="*/ 0 h 36"/>
                <a:gd name="T8" fmla="*/ 0 w 36"/>
                <a:gd name="T9" fmla="*/ 18 h 3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6"/>
                <a:gd name="T16" fmla="*/ 0 h 36"/>
                <a:gd name="T17" fmla="*/ 36 w 36"/>
                <a:gd name="T18" fmla="*/ 36 h 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6" h="36">
                  <a:moveTo>
                    <a:pt x="0" y="18"/>
                  </a:moveTo>
                  <a:cubicBezTo>
                    <a:pt x="0" y="28"/>
                    <a:pt x="8" y="36"/>
                    <a:pt x="18" y="36"/>
                  </a:cubicBezTo>
                  <a:cubicBezTo>
                    <a:pt x="28" y="35"/>
                    <a:pt x="36" y="27"/>
                    <a:pt x="36" y="18"/>
                  </a:cubicBezTo>
                  <a:cubicBezTo>
                    <a:pt x="36" y="8"/>
                    <a:pt x="28" y="0"/>
                    <a:pt x="18" y="0"/>
                  </a:cubicBezTo>
                  <a:cubicBezTo>
                    <a:pt x="8" y="0"/>
                    <a:pt x="0" y="8"/>
                    <a:pt x="0" y="1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zh-CN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sym typeface="宋体" panose="02010600030101010101" pitchFamily="2" charset="-122"/>
              </a:endParaRPr>
            </a:p>
          </p:txBody>
        </p:sp>
        <p:sp>
          <p:nvSpPr>
            <p:cNvPr id="11" name="Freeform 79"/>
            <p:cNvSpPr>
              <a:spLocks noChangeArrowheads="1"/>
            </p:cNvSpPr>
            <p:nvPr/>
          </p:nvSpPr>
          <p:spPr bwMode="auto">
            <a:xfrm>
              <a:off x="252413" y="544512"/>
              <a:ext cx="244475" cy="38100"/>
            </a:xfrm>
            <a:custGeom>
              <a:avLst/>
              <a:gdLst>
                <a:gd name="T0" fmla="*/ 82 w 88"/>
                <a:gd name="T1" fmla="*/ 13 h 14"/>
                <a:gd name="T2" fmla="*/ 88 w 88"/>
                <a:gd name="T3" fmla="*/ 6 h 14"/>
                <a:gd name="T4" fmla="*/ 88 w 88"/>
                <a:gd name="T5" fmla="*/ 6 h 14"/>
                <a:gd name="T6" fmla="*/ 82 w 88"/>
                <a:gd name="T7" fmla="*/ 0 h 14"/>
                <a:gd name="T8" fmla="*/ 6 w 88"/>
                <a:gd name="T9" fmla="*/ 1 h 14"/>
                <a:gd name="T10" fmla="*/ 0 w 88"/>
                <a:gd name="T11" fmla="*/ 7 h 14"/>
                <a:gd name="T12" fmla="*/ 0 w 88"/>
                <a:gd name="T13" fmla="*/ 7 h 14"/>
                <a:gd name="T14" fmla="*/ 6 w 88"/>
                <a:gd name="T15" fmla="*/ 14 h 14"/>
                <a:gd name="T16" fmla="*/ 82 w 88"/>
                <a:gd name="T17" fmla="*/ 13 h 1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8"/>
                <a:gd name="T28" fmla="*/ 0 h 14"/>
                <a:gd name="T29" fmla="*/ 88 w 88"/>
                <a:gd name="T30" fmla="*/ 14 h 1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8" h="14">
                  <a:moveTo>
                    <a:pt x="82" y="13"/>
                  </a:moveTo>
                  <a:cubicBezTo>
                    <a:pt x="86" y="13"/>
                    <a:pt x="88" y="10"/>
                    <a:pt x="88" y="6"/>
                  </a:cubicBezTo>
                  <a:cubicBezTo>
                    <a:pt x="88" y="6"/>
                    <a:pt x="88" y="6"/>
                    <a:pt x="88" y="6"/>
                  </a:cubicBezTo>
                  <a:cubicBezTo>
                    <a:pt x="88" y="3"/>
                    <a:pt x="85" y="0"/>
                    <a:pt x="82" y="0"/>
                  </a:cubicBezTo>
                  <a:cubicBezTo>
                    <a:pt x="6" y="1"/>
                    <a:pt x="6" y="1"/>
                    <a:pt x="6" y="1"/>
                  </a:cubicBezTo>
                  <a:cubicBezTo>
                    <a:pt x="2" y="1"/>
                    <a:pt x="0" y="4"/>
                    <a:pt x="0" y="7"/>
                  </a:cubicBezTo>
                  <a:cubicBezTo>
                    <a:pt x="0" y="7"/>
                    <a:pt x="0" y="7"/>
                    <a:pt x="0" y="7"/>
                  </a:cubicBezTo>
                  <a:cubicBezTo>
                    <a:pt x="0" y="11"/>
                    <a:pt x="3" y="14"/>
                    <a:pt x="6" y="14"/>
                  </a:cubicBezTo>
                  <a:lnTo>
                    <a:pt x="82" y="1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zh-CN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sym typeface="宋体" panose="02010600030101010101" pitchFamily="2" charset="-122"/>
              </a:endParaRPr>
            </a:p>
          </p:txBody>
        </p:sp>
        <p:sp>
          <p:nvSpPr>
            <p:cNvPr id="12" name="Freeform 80"/>
            <p:cNvSpPr>
              <a:spLocks noChangeArrowheads="1"/>
            </p:cNvSpPr>
            <p:nvPr/>
          </p:nvSpPr>
          <p:spPr bwMode="auto">
            <a:xfrm>
              <a:off x="534988" y="177800"/>
              <a:ext cx="42862" cy="322262"/>
            </a:xfrm>
            <a:custGeom>
              <a:avLst/>
              <a:gdLst>
                <a:gd name="T0" fmla="*/ 2 w 15"/>
                <a:gd name="T1" fmla="*/ 108 h 116"/>
                <a:gd name="T2" fmla="*/ 8 w 15"/>
                <a:gd name="T3" fmla="*/ 116 h 116"/>
                <a:gd name="T4" fmla="*/ 8 w 15"/>
                <a:gd name="T5" fmla="*/ 116 h 116"/>
                <a:gd name="T6" fmla="*/ 15 w 15"/>
                <a:gd name="T7" fmla="*/ 108 h 116"/>
                <a:gd name="T8" fmla="*/ 13 w 15"/>
                <a:gd name="T9" fmla="*/ 7 h 116"/>
                <a:gd name="T10" fmla="*/ 7 w 15"/>
                <a:gd name="T11" fmla="*/ 0 h 116"/>
                <a:gd name="T12" fmla="*/ 7 w 15"/>
                <a:gd name="T13" fmla="*/ 0 h 116"/>
                <a:gd name="T14" fmla="*/ 0 w 15"/>
                <a:gd name="T15" fmla="*/ 8 h 116"/>
                <a:gd name="T16" fmla="*/ 2 w 15"/>
                <a:gd name="T17" fmla="*/ 108 h 11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5"/>
                <a:gd name="T28" fmla="*/ 0 h 116"/>
                <a:gd name="T29" fmla="*/ 15 w 15"/>
                <a:gd name="T30" fmla="*/ 116 h 11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5" h="116">
                  <a:moveTo>
                    <a:pt x="2" y="108"/>
                  </a:moveTo>
                  <a:cubicBezTo>
                    <a:pt x="2" y="113"/>
                    <a:pt x="5" y="116"/>
                    <a:pt x="8" y="116"/>
                  </a:cubicBezTo>
                  <a:cubicBezTo>
                    <a:pt x="8" y="116"/>
                    <a:pt x="8" y="116"/>
                    <a:pt x="8" y="116"/>
                  </a:cubicBezTo>
                  <a:cubicBezTo>
                    <a:pt x="12" y="116"/>
                    <a:pt x="15" y="112"/>
                    <a:pt x="15" y="108"/>
                  </a:cubicBezTo>
                  <a:cubicBezTo>
                    <a:pt x="13" y="7"/>
                    <a:pt x="13" y="7"/>
                    <a:pt x="13" y="7"/>
                  </a:cubicBezTo>
                  <a:cubicBezTo>
                    <a:pt x="13" y="3"/>
                    <a:pt x="10" y="0"/>
                    <a:pt x="7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8"/>
                  </a:cubicBezTo>
                  <a:lnTo>
                    <a:pt x="2" y="10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zh-CN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sym typeface="宋体" panose="02010600030101010101" pitchFamily="2" charset="-122"/>
              </a:endParaRPr>
            </a:p>
          </p:txBody>
        </p:sp>
        <p:sp>
          <p:nvSpPr>
            <p:cNvPr id="13" name="Freeform 81"/>
            <p:cNvSpPr>
              <a:spLocks noChangeArrowheads="1"/>
            </p:cNvSpPr>
            <p:nvPr/>
          </p:nvSpPr>
          <p:spPr bwMode="auto">
            <a:xfrm>
              <a:off x="982663" y="269875"/>
              <a:ext cx="171450" cy="246062"/>
            </a:xfrm>
            <a:custGeom>
              <a:avLst/>
              <a:gdLst>
                <a:gd name="T0" fmla="*/ 28 w 62"/>
                <a:gd name="T1" fmla="*/ 44 h 89"/>
                <a:gd name="T2" fmla="*/ 30 w 62"/>
                <a:gd name="T3" fmla="*/ 89 h 89"/>
                <a:gd name="T4" fmla="*/ 42 w 62"/>
                <a:gd name="T5" fmla="*/ 53 h 89"/>
                <a:gd name="T6" fmla="*/ 55 w 62"/>
                <a:gd name="T7" fmla="*/ 23 h 89"/>
                <a:gd name="T8" fmla="*/ 22 w 62"/>
                <a:gd name="T9" fmla="*/ 0 h 89"/>
                <a:gd name="T10" fmla="*/ 28 w 62"/>
                <a:gd name="T11" fmla="*/ 44 h 8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89"/>
                <a:gd name="T20" fmla="*/ 62 w 62"/>
                <a:gd name="T21" fmla="*/ 89 h 8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89">
                  <a:moveTo>
                    <a:pt x="28" y="44"/>
                  </a:moveTo>
                  <a:cubicBezTo>
                    <a:pt x="0" y="70"/>
                    <a:pt x="30" y="89"/>
                    <a:pt x="30" y="89"/>
                  </a:cubicBezTo>
                  <a:cubicBezTo>
                    <a:pt x="12" y="64"/>
                    <a:pt x="42" y="53"/>
                    <a:pt x="42" y="53"/>
                  </a:cubicBezTo>
                  <a:cubicBezTo>
                    <a:pt x="42" y="53"/>
                    <a:pt x="62" y="46"/>
                    <a:pt x="55" y="23"/>
                  </a:cubicBezTo>
                  <a:cubicBezTo>
                    <a:pt x="50" y="1"/>
                    <a:pt x="22" y="0"/>
                    <a:pt x="22" y="0"/>
                  </a:cubicBezTo>
                  <a:cubicBezTo>
                    <a:pt x="30" y="6"/>
                    <a:pt x="55" y="18"/>
                    <a:pt x="28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zh-CN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sym typeface="宋体" panose="02010600030101010101" pitchFamily="2" charset="-122"/>
              </a:endParaRPr>
            </a:p>
          </p:txBody>
        </p:sp>
        <p:sp>
          <p:nvSpPr>
            <p:cNvPr id="14" name="Freeform 82"/>
            <p:cNvSpPr>
              <a:spLocks noChangeArrowheads="1"/>
            </p:cNvSpPr>
            <p:nvPr/>
          </p:nvSpPr>
          <p:spPr bwMode="auto">
            <a:xfrm>
              <a:off x="982663" y="269875"/>
              <a:ext cx="171450" cy="246062"/>
            </a:xfrm>
            <a:custGeom>
              <a:avLst/>
              <a:gdLst>
                <a:gd name="T0" fmla="*/ 28 w 62"/>
                <a:gd name="T1" fmla="*/ 44 h 89"/>
                <a:gd name="T2" fmla="*/ 30 w 62"/>
                <a:gd name="T3" fmla="*/ 89 h 89"/>
                <a:gd name="T4" fmla="*/ 42 w 62"/>
                <a:gd name="T5" fmla="*/ 53 h 89"/>
                <a:gd name="T6" fmla="*/ 55 w 62"/>
                <a:gd name="T7" fmla="*/ 23 h 89"/>
                <a:gd name="T8" fmla="*/ 22 w 62"/>
                <a:gd name="T9" fmla="*/ 0 h 89"/>
                <a:gd name="T10" fmla="*/ 28 w 62"/>
                <a:gd name="T11" fmla="*/ 44 h 8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62"/>
                <a:gd name="T19" fmla="*/ 0 h 89"/>
                <a:gd name="T20" fmla="*/ 62 w 62"/>
                <a:gd name="T21" fmla="*/ 89 h 89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62" h="89">
                  <a:moveTo>
                    <a:pt x="28" y="44"/>
                  </a:moveTo>
                  <a:cubicBezTo>
                    <a:pt x="0" y="70"/>
                    <a:pt x="30" y="89"/>
                    <a:pt x="30" y="89"/>
                  </a:cubicBezTo>
                  <a:cubicBezTo>
                    <a:pt x="12" y="64"/>
                    <a:pt x="42" y="53"/>
                    <a:pt x="42" y="53"/>
                  </a:cubicBezTo>
                  <a:cubicBezTo>
                    <a:pt x="42" y="53"/>
                    <a:pt x="62" y="46"/>
                    <a:pt x="55" y="23"/>
                  </a:cubicBezTo>
                  <a:cubicBezTo>
                    <a:pt x="50" y="1"/>
                    <a:pt x="22" y="0"/>
                    <a:pt x="22" y="0"/>
                  </a:cubicBezTo>
                  <a:cubicBezTo>
                    <a:pt x="30" y="6"/>
                    <a:pt x="55" y="18"/>
                    <a:pt x="28" y="4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zh-CN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sym typeface="宋体" panose="02010600030101010101" pitchFamily="2" charset="-122"/>
              </a:endParaRPr>
            </a:p>
          </p:txBody>
        </p:sp>
        <p:sp>
          <p:nvSpPr>
            <p:cNvPr id="51" name="Freeform 83"/>
            <p:cNvSpPr>
              <a:spLocks noEditPoints="1" noChangeArrowheads="1"/>
            </p:cNvSpPr>
            <p:nvPr/>
          </p:nvSpPr>
          <p:spPr bwMode="auto">
            <a:xfrm>
              <a:off x="849313" y="555625"/>
              <a:ext cx="525462" cy="549275"/>
            </a:xfrm>
            <a:custGeom>
              <a:avLst/>
              <a:gdLst>
                <a:gd name="T0" fmla="*/ 164 w 189"/>
                <a:gd name="T1" fmla="*/ 41 h 198"/>
                <a:gd name="T2" fmla="*/ 144 w 189"/>
                <a:gd name="T3" fmla="*/ 41 h 198"/>
                <a:gd name="T4" fmla="*/ 144 w 189"/>
                <a:gd name="T5" fmla="*/ 18 h 198"/>
                <a:gd name="T6" fmla="*/ 126 w 189"/>
                <a:gd name="T7" fmla="*/ 0 h 198"/>
                <a:gd name="T8" fmla="*/ 17 w 189"/>
                <a:gd name="T9" fmla="*/ 0 h 198"/>
                <a:gd name="T10" fmla="*/ 0 w 189"/>
                <a:gd name="T11" fmla="*/ 18 h 198"/>
                <a:gd name="T12" fmla="*/ 0 w 189"/>
                <a:gd name="T13" fmla="*/ 180 h 198"/>
                <a:gd name="T14" fmla="*/ 17 w 189"/>
                <a:gd name="T15" fmla="*/ 198 h 198"/>
                <a:gd name="T16" fmla="*/ 126 w 189"/>
                <a:gd name="T17" fmla="*/ 198 h 198"/>
                <a:gd name="T18" fmla="*/ 144 w 189"/>
                <a:gd name="T19" fmla="*/ 180 h 198"/>
                <a:gd name="T20" fmla="*/ 144 w 189"/>
                <a:gd name="T21" fmla="*/ 145 h 198"/>
                <a:gd name="T22" fmla="*/ 164 w 189"/>
                <a:gd name="T23" fmla="*/ 145 h 198"/>
                <a:gd name="T24" fmla="*/ 189 w 189"/>
                <a:gd name="T25" fmla="*/ 118 h 198"/>
                <a:gd name="T26" fmla="*/ 189 w 189"/>
                <a:gd name="T27" fmla="*/ 65 h 198"/>
                <a:gd name="T28" fmla="*/ 164 w 189"/>
                <a:gd name="T29" fmla="*/ 41 h 198"/>
                <a:gd name="T30" fmla="*/ 150 w 189"/>
                <a:gd name="T31" fmla="*/ 123 h 198"/>
                <a:gd name="T32" fmla="*/ 144 w 189"/>
                <a:gd name="T33" fmla="*/ 123 h 198"/>
                <a:gd name="T34" fmla="*/ 144 w 189"/>
                <a:gd name="T35" fmla="*/ 68 h 198"/>
                <a:gd name="T36" fmla="*/ 150 w 189"/>
                <a:gd name="T37" fmla="*/ 68 h 198"/>
                <a:gd name="T38" fmla="*/ 165 w 189"/>
                <a:gd name="T39" fmla="*/ 83 h 198"/>
                <a:gd name="T40" fmla="*/ 165 w 189"/>
                <a:gd name="T41" fmla="*/ 105 h 198"/>
                <a:gd name="T42" fmla="*/ 150 w 189"/>
                <a:gd name="T43" fmla="*/ 123 h 198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189"/>
                <a:gd name="T67" fmla="*/ 0 h 198"/>
                <a:gd name="T68" fmla="*/ 189 w 189"/>
                <a:gd name="T69" fmla="*/ 198 h 198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189" h="198">
                  <a:moveTo>
                    <a:pt x="164" y="41"/>
                  </a:moveTo>
                  <a:cubicBezTo>
                    <a:pt x="144" y="41"/>
                    <a:pt x="144" y="41"/>
                    <a:pt x="144" y="41"/>
                  </a:cubicBezTo>
                  <a:cubicBezTo>
                    <a:pt x="144" y="18"/>
                    <a:pt x="144" y="18"/>
                    <a:pt x="144" y="18"/>
                  </a:cubicBezTo>
                  <a:cubicBezTo>
                    <a:pt x="144" y="8"/>
                    <a:pt x="136" y="0"/>
                    <a:pt x="126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8" y="0"/>
                    <a:pt x="0" y="8"/>
                    <a:pt x="0" y="18"/>
                  </a:cubicBezTo>
                  <a:cubicBezTo>
                    <a:pt x="0" y="180"/>
                    <a:pt x="0" y="180"/>
                    <a:pt x="0" y="180"/>
                  </a:cubicBezTo>
                  <a:cubicBezTo>
                    <a:pt x="0" y="190"/>
                    <a:pt x="8" y="198"/>
                    <a:pt x="17" y="198"/>
                  </a:cubicBezTo>
                  <a:cubicBezTo>
                    <a:pt x="126" y="198"/>
                    <a:pt x="126" y="198"/>
                    <a:pt x="126" y="198"/>
                  </a:cubicBezTo>
                  <a:cubicBezTo>
                    <a:pt x="136" y="198"/>
                    <a:pt x="144" y="190"/>
                    <a:pt x="144" y="180"/>
                  </a:cubicBezTo>
                  <a:cubicBezTo>
                    <a:pt x="144" y="145"/>
                    <a:pt x="144" y="145"/>
                    <a:pt x="144" y="145"/>
                  </a:cubicBezTo>
                  <a:cubicBezTo>
                    <a:pt x="164" y="145"/>
                    <a:pt x="164" y="145"/>
                    <a:pt x="164" y="145"/>
                  </a:cubicBezTo>
                  <a:cubicBezTo>
                    <a:pt x="183" y="145"/>
                    <a:pt x="189" y="126"/>
                    <a:pt x="189" y="118"/>
                  </a:cubicBezTo>
                  <a:cubicBezTo>
                    <a:pt x="189" y="65"/>
                    <a:pt x="189" y="65"/>
                    <a:pt x="189" y="65"/>
                  </a:cubicBezTo>
                  <a:cubicBezTo>
                    <a:pt x="189" y="46"/>
                    <a:pt x="173" y="41"/>
                    <a:pt x="164" y="41"/>
                  </a:cubicBezTo>
                  <a:close/>
                  <a:moveTo>
                    <a:pt x="150" y="123"/>
                  </a:moveTo>
                  <a:cubicBezTo>
                    <a:pt x="144" y="123"/>
                    <a:pt x="144" y="123"/>
                    <a:pt x="144" y="123"/>
                  </a:cubicBezTo>
                  <a:cubicBezTo>
                    <a:pt x="144" y="68"/>
                    <a:pt x="144" y="68"/>
                    <a:pt x="144" y="68"/>
                  </a:cubicBezTo>
                  <a:cubicBezTo>
                    <a:pt x="150" y="68"/>
                    <a:pt x="150" y="68"/>
                    <a:pt x="150" y="68"/>
                  </a:cubicBezTo>
                  <a:cubicBezTo>
                    <a:pt x="163" y="68"/>
                    <a:pt x="165" y="72"/>
                    <a:pt x="165" y="83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5" y="121"/>
                    <a:pt x="159" y="123"/>
                    <a:pt x="150" y="1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zh-CN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sym typeface="宋体" panose="02010600030101010101" pitchFamily="2" charset="-122"/>
              </a:endParaRPr>
            </a:p>
          </p:txBody>
        </p:sp>
        <p:sp>
          <p:nvSpPr>
            <p:cNvPr id="53" name="Freeform 84"/>
            <p:cNvSpPr>
              <a:spLocks noChangeArrowheads="1"/>
            </p:cNvSpPr>
            <p:nvPr/>
          </p:nvSpPr>
          <p:spPr bwMode="auto">
            <a:xfrm>
              <a:off x="1065213" y="444500"/>
              <a:ext cx="50800" cy="82550"/>
            </a:xfrm>
            <a:custGeom>
              <a:avLst/>
              <a:gdLst>
                <a:gd name="T0" fmla="*/ 18 w 18"/>
                <a:gd name="T1" fmla="*/ 30 h 30"/>
                <a:gd name="T2" fmla="*/ 15 w 18"/>
                <a:gd name="T3" fmla="*/ 0 h 30"/>
                <a:gd name="T4" fmla="*/ 6 w 18"/>
                <a:gd name="T5" fmla="*/ 7 h 30"/>
                <a:gd name="T6" fmla="*/ 9 w 18"/>
                <a:gd name="T7" fmla="*/ 30 h 30"/>
                <a:gd name="T8" fmla="*/ 18 w 18"/>
                <a:gd name="T9" fmla="*/ 30 h 3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8"/>
                <a:gd name="T16" fmla="*/ 0 h 30"/>
                <a:gd name="T17" fmla="*/ 18 w 18"/>
                <a:gd name="T18" fmla="*/ 30 h 3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8" h="30">
                  <a:moveTo>
                    <a:pt x="18" y="30"/>
                  </a:moveTo>
                  <a:cubicBezTo>
                    <a:pt x="18" y="19"/>
                    <a:pt x="17" y="10"/>
                    <a:pt x="15" y="0"/>
                  </a:cubicBezTo>
                  <a:cubicBezTo>
                    <a:pt x="9" y="3"/>
                    <a:pt x="6" y="7"/>
                    <a:pt x="6" y="7"/>
                  </a:cubicBezTo>
                  <a:cubicBezTo>
                    <a:pt x="0" y="13"/>
                    <a:pt x="5" y="23"/>
                    <a:pt x="9" y="30"/>
                  </a:cubicBezTo>
                  <a:lnTo>
                    <a:pt x="18" y="3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zh-CN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sym typeface="宋体" panose="02010600030101010101" pitchFamily="2" charset="-122"/>
              </a:endParaRPr>
            </a:p>
          </p:txBody>
        </p:sp>
        <p:sp>
          <p:nvSpPr>
            <p:cNvPr id="54" name="Freeform 85"/>
            <p:cNvSpPr>
              <a:spLocks noChangeArrowheads="1"/>
            </p:cNvSpPr>
            <p:nvPr/>
          </p:nvSpPr>
          <p:spPr bwMode="auto">
            <a:xfrm>
              <a:off x="0" y="0"/>
              <a:ext cx="1074737" cy="1116012"/>
            </a:xfrm>
            <a:custGeom>
              <a:avLst/>
              <a:gdLst>
                <a:gd name="T0" fmla="*/ 295 w 387"/>
                <a:gd name="T1" fmla="*/ 328 h 402"/>
                <a:gd name="T2" fmla="*/ 201 w 387"/>
                <a:gd name="T3" fmla="*/ 359 h 402"/>
                <a:gd name="T4" fmla="*/ 43 w 387"/>
                <a:gd name="T5" fmla="*/ 201 h 402"/>
                <a:gd name="T6" fmla="*/ 201 w 387"/>
                <a:gd name="T7" fmla="*/ 42 h 402"/>
                <a:gd name="T8" fmla="*/ 359 w 387"/>
                <a:gd name="T9" fmla="*/ 190 h 402"/>
                <a:gd name="T10" fmla="*/ 375 w 387"/>
                <a:gd name="T11" fmla="*/ 190 h 402"/>
                <a:gd name="T12" fmla="*/ 372 w 387"/>
                <a:gd name="T13" fmla="*/ 142 h 402"/>
                <a:gd name="T14" fmla="*/ 387 w 387"/>
                <a:gd name="T15" fmla="*/ 122 h 402"/>
                <a:gd name="T16" fmla="*/ 201 w 387"/>
                <a:gd name="T17" fmla="*/ 0 h 402"/>
                <a:gd name="T18" fmla="*/ 0 w 387"/>
                <a:gd name="T19" fmla="*/ 201 h 402"/>
                <a:gd name="T20" fmla="*/ 201 w 387"/>
                <a:gd name="T21" fmla="*/ 402 h 402"/>
                <a:gd name="T22" fmla="*/ 295 w 387"/>
                <a:gd name="T23" fmla="*/ 379 h 402"/>
                <a:gd name="T24" fmla="*/ 295 w 387"/>
                <a:gd name="T25" fmla="*/ 328 h 40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387"/>
                <a:gd name="T40" fmla="*/ 0 h 402"/>
                <a:gd name="T41" fmla="*/ 387 w 387"/>
                <a:gd name="T42" fmla="*/ 402 h 40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387" h="402">
                  <a:moveTo>
                    <a:pt x="295" y="328"/>
                  </a:moveTo>
                  <a:cubicBezTo>
                    <a:pt x="269" y="348"/>
                    <a:pt x="237" y="359"/>
                    <a:pt x="201" y="359"/>
                  </a:cubicBezTo>
                  <a:cubicBezTo>
                    <a:pt x="114" y="359"/>
                    <a:pt x="43" y="288"/>
                    <a:pt x="43" y="201"/>
                  </a:cubicBezTo>
                  <a:cubicBezTo>
                    <a:pt x="43" y="113"/>
                    <a:pt x="114" y="42"/>
                    <a:pt x="201" y="42"/>
                  </a:cubicBezTo>
                  <a:cubicBezTo>
                    <a:pt x="285" y="42"/>
                    <a:pt x="354" y="107"/>
                    <a:pt x="359" y="190"/>
                  </a:cubicBezTo>
                  <a:cubicBezTo>
                    <a:pt x="375" y="190"/>
                    <a:pt x="375" y="190"/>
                    <a:pt x="375" y="190"/>
                  </a:cubicBezTo>
                  <a:cubicBezTo>
                    <a:pt x="349" y="169"/>
                    <a:pt x="372" y="142"/>
                    <a:pt x="372" y="142"/>
                  </a:cubicBezTo>
                  <a:cubicBezTo>
                    <a:pt x="382" y="131"/>
                    <a:pt x="385" y="125"/>
                    <a:pt x="387" y="122"/>
                  </a:cubicBezTo>
                  <a:cubicBezTo>
                    <a:pt x="356" y="50"/>
                    <a:pt x="285" y="0"/>
                    <a:pt x="201" y="0"/>
                  </a:cubicBezTo>
                  <a:cubicBezTo>
                    <a:pt x="90" y="0"/>
                    <a:pt x="0" y="90"/>
                    <a:pt x="0" y="201"/>
                  </a:cubicBezTo>
                  <a:cubicBezTo>
                    <a:pt x="0" y="312"/>
                    <a:pt x="90" y="402"/>
                    <a:pt x="201" y="402"/>
                  </a:cubicBezTo>
                  <a:cubicBezTo>
                    <a:pt x="235" y="402"/>
                    <a:pt x="267" y="394"/>
                    <a:pt x="295" y="379"/>
                  </a:cubicBezTo>
                  <a:lnTo>
                    <a:pt x="295" y="32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zh-CN" sz="18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sym typeface="宋体" panose="02010600030101010101" pitchFamily="2" charset="-122"/>
              </a:endParaRPr>
            </a:p>
          </p:txBody>
        </p:sp>
      </p:grpSp>
      <p:grpSp>
        <p:nvGrpSpPr>
          <p:cNvPr id="278" name="Group 12"/>
          <p:cNvGrpSpPr>
            <a:grpSpLocks noChangeAspect="1"/>
          </p:cNvGrpSpPr>
          <p:nvPr/>
        </p:nvGrpSpPr>
        <p:grpSpPr bwMode="auto">
          <a:xfrm>
            <a:off x="8362322" y="3057533"/>
            <a:ext cx="701676" cy="773116"/>
            <a:chOff x="2622" y="1186"/>
            <a:chExt cx="442" cy="487"/>
          </a:xfrm>
        </p:grpSpPr>
        <p:sp>
          <p:nvSpPr>
            <p:cNvPr id="279" name="Freeform 13"/>
            <p:cNvSpPr/>
            <p:nvPr/>
          </p:nvSpPr>
          <p:spPr bwMode="auto">
            <a:xfrm>
              <a:off x="2622" y="1186"/>
              <a:ext cx="442" cy="326"/>
            </a:xfrm>
            <a:custGeom>
              <a:avLst/>
              <a:gdLst>
                <a:gd name="T0" fmla="*/ 440 w 440"/>
                <a:gd name="T1" fmla="*/ 295 h 325"/>
                <a:gd name="T2" fmla="*/ 388 w 440"/>
                <a:gd name="T3" fmla="*/ 325 h 325"/>
                <a:gd name="T4" fmla="*/ 53 w 440"/>
                <a:gd name="T5" fmla="*/ 325 h 325"/>
                <a:gd name="T6" fmla="*/ 0 w 440"/>
                <a:gd name="T7" fmla="*/ 295 h 325"/>
                <a:gd name="T8" fmla="*/ 0 w 440"/>
                <a:gd name="T9" fmla="*/ 30 h 325"/>
                <a:gd name="T10" fmla="*/ 53 w 440"/>
                <a:gd name="T11" fmla="*/ 0 h 325"/>
                <a:gd name="T12" fmla="*/ 388 w 440"/>
                <a:gd name="T13" fmla="*/ 0 h 325"/>
                <a:gd name="T14" fmla="*/ 440 w 440"/>
                <a:gd name="T15" fmla="*/ 30 h 325"/>
                <a:gd name="T16" fmla="*/ 440 w 440"/>
                <a:gd name="T17" fmla="*/ 295 h 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40" h="325">
                  <a:moveTo>
                    <a:pt x="440" y="295"/>
                  </a:moveTo>
                  <a:cubicBezTo>
                    <a:pt x="440" y="312"/>
                    <a:pt x="417" y="325"/>
                    <a:pt x="388" y="325"/>
                  </a:cubicBezTo>
                  <a:cubicBezTo>
                    <a:pt x="53" y="325"/>
                    <a:pt x="53" y="325"/>
                    <a:pt x="53" y="325"/>
                  </a:cubicBezTo>
                  <a:cubicBezTo>
                    <a:pt x="24" y="325"/>
                    <a:pt x="0" y="312"/>
                    <a:pt x="0" y="295"/>
                  </a:cubicBezTo>
                  <a:cubicBezTo>
                    <a:pt x="0" y="30"/>
                    <a:pt x="0" y="30"/>
                    <a:pt x="0" y="30"/>
                  </a:cubicBezTo>
                  <a:cubicBezTo>
                    <a:pt x="0" y="14"/>
                    <a:pt x="24" y="0"/>
                    <a:pt x="53" y="0"/>
                  </a:cubicBezTo>
                  <a:cubicBezTo>
                    <a:pt x="388" y="0"/>
                    <a:pt x="388" y="0"/>
                    <a:pt x="388" y="0"/>
                  </a:cubicBezTo>
                  <a:cubicBezTo>
                    <a:pt x="417" y="0"/>
                    <a:pt x="440" y="14"/>
                    <a:pt x="440" y="30"/>
                  </a:cubicBezTo>
                  <a:lnTo>
                    <a:pt x="440" y="295"/>
                  </a:lnTo>
                  <a:close/>
                </a:path>
              </a:pathLst>
            </a:custGeom>
            <a:noFill/>
            <a:ln w="38100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lvl="0" indent="0" algn="l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280" name="Freeform 14"/>
            <p:cNvSpPr/>
            <p:nvPr/>
          </p:nvSpPr>
          <p:spPr bwMode="auto">
            <a:xfrm>
              <a:off x="2676" y="1232"/>
              <a:ext cx="335" cy="220"/>
            </a:xfrm>
            <a:custGeom>
              <a:avLst/>
              <a:gdLst>
                <a:gd name="T0" fmla="*/ 333 w 333"/>
                <a:gd name="T1" fmla="*/ 199 h 219"/>
                <a:gd name="T2" fmla="*/ 293 w 333"/>
                <a:gd name="T3" fmla="*/ 219 h 219"/>
                <a:gd name="T4" fmla="*/ 40 w 333"/>
                <a:gd name="T5" fmla="*/ 219 h 219"/>
                <a:gd name="T6" fmla="*/ 0 w 333"/>
                <a:gd name="T7" fmla="*/ 199 h 219"/>
                <a:gd name="T8" fmla="*/ 0 w 333"/>
                <a:gd name="T9" fmla="*/ 20 h 219"/>
                <a:gd name="T10" fmla="*/ 40 w 333"/>
                <a:gd name="T11" fmla="*/ 0 h 219"/>
                <a:gd name="T12" fmla="*/ 293 w 333"/>
                <a:gd name="T13" fmla="*/ 0 h 219"/>
                <a:gd name="T14" fmla="*/ 333 w 333"/>
                <a:gd name="T15" fmla="*/ 20 h 219"/>
                <a:gd name="T16" fmla="*/ 333 w 333"/>
                <a:gd name="T17" fmla="*/ 199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33" h="219">
                  <a:moveTo>
                    <a:pt x="333" y="199"/>
                  </a:moveTo>
                  <a:cubicBezTo>
                    <a:pt x="333" y="210"/>
                    <a:pt x="315" y="219"/>
                    <a:pt x="293" y="219"/>
                  </a:cubicBezTo>
                  <a:cubicBezTo>
                    <a:pt x="40" y="219"/>
                    <a:pt x="40" y="219"/>
                    <a:pt x="40" y="219"/>
                  </a:cubicBezTo>
                  <a:cubicBezTo>
                    <a:pt x="18" y="219"/>
                    <a:pt x="0" y="210"/>
                    <a:pt x="0" y="199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9"/>
                    <a:pt x="18" y="0"/>
                    <a:pt x="40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315" y="0"/>
                    <a:pt x="333" y="9"/>
                    <a:pt x="333" y="20"/>
                  </a:cubicBezTo>
                  <a:lnTo>
                    <a:pt x="333" y="199"/>
                  </a:lnTo>
                  <a:close/>
                </a:path>
              </a:pathLst>
            </a:custGeom>
            <a:noFill/>
            <a:ln w="38100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lvl="0" indent="0" algn="l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281" name="Freeform 15"/>
            <p:cNvSpPr/>
            <p:nvPr/>
          </p:nvSpPr>
          <p:spPr bwMode="auto">
            <a:xfrm>
              <a:off x="2749" y="1543"/>
              <a:ext cx="182" cy="65"/>
            </a:xfrm>
            <a:custGeom>
              <a:avLst/>
              <a:gdLst>
                <a:gd name="T0" fmla="*/ 182 w 182"/>
                <a:gd name="T1" fmla="*/ 64 h 64"/>
                <a:gd name="T2" fmla="*/ 91 w 182"/>
                <a:gd name="T3" fmla="*/ 42 h 64"/>
                <a:gd name="T4" fmla="*/ 0 w 182"/>
                <a:gd name="T5" fmla="*/ 64 h 64"/>
                <a:gd name="T6" fmla="*/ 0 w 182"/>
                <a:gd name="T7" fmla="*/ 0 h 64"/>
                <a:gd name="T8" fmla="*/ 182 w 182"/>
                <a:gd name="T9" fmla="*/ 0 h 64"/>
                <a:gd name="T10" fmla="*/ 182 w 182"/>
                <a:gd name="T11" fmla="*/ 64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2" h="64">
                  <a:moveTo>
                    <a:pt x="182" y="64"/>
                  </a:moveTo>
                  <a:cubicBezTo>
                    <a:pt x="182" y="64"/>
                    <a:pt x="146" y="42"/>
                    <a:pt x="91" y="42"/>
                  </a:cubicBezTo>
                  <a:cubicBezTo>
                    <a:pt x="35" y="42"/>
                    <a:pt x="0" y="64"/>
                    <a:pt x="0" y="64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82" y="0"/>
                    <a:pt x="182" y="0"/>
                    <a:pt x="182" y="0"/>
                  </a:cubicBezTo>
                  <a:lnTo>
                    <a:pt x="182" y="64"/>
                  </a:lnTo>
                  <a:close/>
                </a:path>
              </a:pathLst>
            </a:custGeom>
            <a:noFill/>
            <a:ln w="38100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lvl="0" indent="0" algn="l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282" name="Freeform 16"/>
            <p:cNvSpPr/>
            <p:nvPr/>
          </p:nvSpPr>
          <p:spPr bwMode="auto">
            <a:xfrm>
              <a:off x="2721" y="1620"/>
              <a:ext cx="238" cy="53"/>
            </a:xfrm>
            <a:custGeom>
              <a:avLst/>
              <a:gdLst>
                <a:gd name="T0" fmla="*/ 236 w 236"/>
                <a:gd name="T1" fmla="*/ 53 h 53"/>
                <a:gd name="T2" fmla="*/ 0 w 236"/>
                <a:gd name="T3" fmla="*/ 53 h 53"/>
                <a:gd name="T4" fmla="*/ 118 w 236"/>
                <a:gd name="T5" fmla="*/ 0 h 53"/>
                <a:gd name="T6" fmla="*/ 236 w 236"/>
                <a:gd name="T7" fmla="*/ 53 h 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6" h="53">
                  <a:moveTo>
                    <a:pt x="236" y="53"/>
                  </a:moveTo>
                  <a:cubicBezTo>
                    <a:pt x="0" y="53"/>
                    <a:pt x="0" y="53"/>
                    <a:pt x="0" y="53"/>
                  </a:cubicBezTo>
                  <a:cubicBezTo>
                    <a:pt x="0" y="53"/>
                    <a:pt x="53" y="0"/>
                    <a:pt x="118" y="0"/>
                  </a:cubicBezTo>
                  <a:cubicBezTo>
                    <a:pt x="183" y="0"/>
                    <a:pt x="236" y="53"/>
                    <a:pt x="236" y="53"/>
                  </a:cubicBezTo>
                  <a:close/>
                </a:path>
              </a:pathLst>
            </a:custGeom>
            <a:noFill/>
            <a:ln w="38100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lvl="0" indent="0" algn="l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</p:grpSp>
      <p:grpSp>
        <p:nvGrpSpPr>
          <p:cNvPr id="303" name="Group 49"/>
          <p:cNvGrpSpPr>
            <a:grpSpLocks noChangeAspect="1"/>
          </p:cNvGrpSpPr>
          <p:nvPr/>
        </p:nvGrpSpPr>
        <p:grpSpPr bwMode="auto">
          <a:xfrm>
            <a:off x="9201785" y="1988509"/>
            <a:ext cx="625475" cy="627063"/>
            <a:chOff x="6570" y="2201"/>
            <a:chExt cx="394" cy="395"/>
          </a:xfrm>
        </p:grpSpPr>
        <p:sp>
          <p:nvSpPr>
            <p:cNvPr id="304" name="Freeform 50"/>
            <p:cNvSpPr/>
            <p:nvPr/>
          </p:nvSpPr>
          <p:spPr bwMode="auto">
            <a:xfrm>
              <a:off x="6574" y="2317"/>
              <a:ext cx="386" cy="279"/>
            </a:xfrm>
            <a:custGeom>
              <a:avLst/>
              <a:gdLst>
                <a:gd name="T0" fmla="*/ 354 w 365"/>
                <a:gd name="T1" fmla="*/ 168 h 264"/>
                <a:gd name="T2" fmla="*/ 312 w 365"/>
                <a:gd name="T3" fmla="*/ 264 h 264"/>
                <a:gd name="T4" fmla="*/ 53 w 365"/>
                <a:gd name="T5" fmla="*/ 264 h 264"/>
                <a:gd name="T6" fmla="*/ 11 w 365"/>
                <a:gd name="T7" fmla="*/ 168 h 264"/>
                <a:gd name="T8" fmla="*/ 24 w 365"/>
                <a:gd name="T9" fmla="*/ 107 h 264"/>
                <a:gd name="T10" fmla="*/ 85 w 365"/>
                <a:gd name="T11" fmla="*/ 40 h 264"/>
                <a:gd name="T12" fmla="*/ 85 w 365"/>
                <a:gd name="T13" fmla="*/ 2 h 264"/>
                <a:gd name="T14" fmla="*/ 144 w 365"/>
                <a:gd name="T15" fmla="*/ 2 h 264"/>
                <a:gd name="T16" fmla="*/ 144 w 365"/>
                <a:gd name="T17" fmla="*/ 40 h 264"/>
                <a:gd name="T18" fmla="*/ 220 w 365"/>
                <a:gd name="T19" fmla="*/ 40 h 264"/>
                <a:gd name="T20" fmla="*/ 220 w 365"/>
                <a:gd name="T21" fmla="*/ 0 h 264"/>
                <a:gd name="T22" fmla="*/ 280 w 365"/>
                <a:gd name="T23" fmla="*/ 0 h 264"/>
                <a:gd name="T24" fmla="*/ 280 w 365"/>
                <a:gd name="T25" fmla="*/ 40 h 264"/>
                <a:gd name="T26" fmla="*/ 341 w 365"/>
                <a:gd name="T27" fmla="*/ 107 h 264"/>
                <a:gd name="T28" fmla="*/ 354 w 365"/>
                <a:gd name="T29" fmla="*/ 168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5" h="264">
                  <a:moveTo>
                    <a:pt x="354" y="168"/>
                  </a:moveTo>
                  <a:cubicBezTo>
                    <a:pt x="365" y="218"/>
                    <a:pt x="347" y="264"/>
                    <a:pt x="312" y="264"/>
                  </a:cubicBezTo>
                  <a:cubicBezTo>
                    <a:pt x="53" y="264"/>
                    <a:pt x="53" y="264"/>
                    <a:pt x="53" y="264"/>
                  </a:cubicBezTo>
                  <a:cubicBezTo>
                    <a:pt x="18" y="264"/>
                    <a:pt x="0" y="218"/>
                    <a:pt x="11" y="168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32" y="68"/>
                    <a:pt x="59" y="40"/>
                    <a:pt x="85" y="40"/>
                  </a:cubicBezTo>
                  <a:cubicBezTo>
                    <a:pt x="85" y="2"/>
                    <a:pt x="85" y="2"/>
                    <a:pt x="85" y="2"/>
                  </a:cubicBezTo>
                  <a:cubicBezTo>
                    <a:pt x="144" y="2"/>
                    <a:pt x="144" y="2"/>
                    <a:pt x="144" y="2"/>
                  </a:cubicBezTo>
                  <a:cubicBezTo>
                    <a:pt x="144" y="40"/>
                    <a:pt x="144" y="40"/>
                    <a:pt x="144" y="40"/>
                  </a:cubicBezTo>
                  <a:cubicBezTo>
                    <a:pt x="220" y="40"/>
                    <a:pt x="220" y="40"/>
                    <a:pt x="220" y="40"/>
                  </a:cubicBezTo>
                  <a:cubicBezTo>
                    <a:pt x="220" y="0"/>
                    <a:pt x="220" y="0"/>
                    <a:pt x="220" y="0"/>
                  </a:cubicBezTo>
                  <a:cubicBezTo>
                    <a:pt x="280" y="0"/>
                    <a:pt x="280" y="0"/>
                    <a:pt x="280" y="0"/>
                  </a:cubicBezTo>
                  <a:cubicBezTo>
                    <a:pt x="280" y="40"/>
                    <a:pt x="280" y="40"/>
                    <a:pt x="280" y="40"/>
                  </a:cubicBezTo>
                  <a:cubicBezTo>
                    <a:pt x="306" y="40"/>
                    <a:pt x="333" y="68"/>
                    <a:pt x="341" y="107"/>
                  </a:cubicBezTo>
                  <a:lnTo>
                    <a:pt x="354" y="168"/>
                  </a:lnTo>
                  <a:close/>
                </a:path>
              </a:pathLst>
            </a:custGeom>
            <a:noFill/>
            <a:ln w="39688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lvl="0" indent="0" algn="l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305" name="Oval 51"/>
            <p:cNvSpPr>
              <a:spLocks noChangeArrowheads="1"/>
            </p:cNvSpPr>
            <p:nvPr/>
          </p:nvSpPr>
          <p:spPr bwMode="auto">
            <a:xfrm>
              <a:off x="6684" y="2395"/>
              <a:ext cx="166" cy="166"/>
            </a:xfrm>
            <a:prstGeom prst="ellipse">
              <a:avLst/>
            </a:prstGeom>
            <a:noFill/>
            <a:ln w="39688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lvl="0" indent="0" algn="l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306" name="Freeform 52"/>
            <p:cNvSpPr/>
            <p:nvPr/>
          </p:nvSpPr>
          <p:spPr bwMode="auto">
            <a:xfrm>
              <a:off x="6570" y="2201"/>
              <a:ext cx="394" cy="76"/>
            </a:xfrm>
            <a:custGeom>
              <a:avLst/>
              <a:gdLst>
                <a:gd name="T0" fmla="*/ 373 w 373"/>
                <a:gd name="T1" fmla="*/ 54 h 72"/>
                <a:gd name="T2" fmla="*/ 331 w 373"/>
                <a:gd name="T3" fmla="*/ 0 h 72"/>
                <a:gd name="T4" fmla="*/ 41 w 373"/>
                <a:gd name="T5" fmla="*/ 0 h 72"/>
                <a:gd name="T6" fmla="*/ 0 w 373"/>
                <a:gd name="T7" fmla="*/ 54 h 72"/>
                <a:gd name="T8" fmla="*/ 0 w 373"/>
                <a:gd name="T9" fmla="*/ 72 h 72"/>
                <a:gd name="T10" fmla="*/ 72 w 373"/>
                <a:gd name="T11" fmla="*/ 72 h 72"/>
                <a:gd name="T12" fmla="*/ 121 w 373"/>
                <a:gd name="T13" fmla="*/ 44 h 72"/>
                <a:gd name="T14" fmla="*/ 252 w 373"/>
                <a:gd name="T15" fmla="*/ 44 h 72"/>
                <a:gd name="T16" fmla="*/ 301 w 373"/>
                <a:gd name="T17" fmla="*/ 72 h 72"/>
                <a:gd name="T18" fmla="*/ 373 w 373"/>
                <a:gd name="T19" fmla="*/ 72 h 72"/>
                <a:gd name="T20" fmla="*/ 373 w 373"/>
                <a:gd name="T21" fmla="*/ 54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3" h="72">
                  <a:moveTo>
                    <a:pt x="373" y="54"/>
                  </a:moveTo>
                  <a:cubicBezTo>
                    <a:pt x="373" y="24"/>
                    <a:pt x="354" y="0"/>
                    <a:pt x="331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18" y="0"/>
                    <a:pt x="0" y="24"/>
                    <a:pt x="0" y="54"/>
                  </a:cubicBezTo>
                  <a:cubicBezTo>
                    <a:pt x="0" y="72"/>
                    <a:pt x="0" y="72"/>
                    <a:pt x="0" y="72"/>
                  </a:cubicBezTo>
                  <a:cubicBezTo>
                    <a:pt x="72" y="72"/>
                    <a:pt x="72" y="72"/>
                    <a:pt x="72" y="72"/>
                  </a:cubicBezTo>
                  <a:cubicBezTo>
                    <a:pt x="72" y="46"/>
                    <a:pt x="94" y="44"/>
                    <a:pt x="121" y="44"/>
                  </a:cubicBezTo>
                  <a:cubicBezTo>
                    <a:pt x="252" y="44"/>
                    <a:pt x="252" y="44"/>
                    <a:pt x="252" y="44"/>
                  </a:cubicBezTo>
                  <a:cubicBezTo>
                    <a:pt x="279" y="44"/>
                    <a:pt x="301" y="46"/>
                    <a:pt x="301" y="72"/>
                  </a:cubicBezTo>
                  <a:cubicBezTo>
                    <a:pt x="373" y="72"/>
                    <a:pt x="373" y="72"/>
                    <a:pt x="373" y="72"/>
                  </a:cubicBezTo>
                  <a:lnTo>
                    <a:pt x="373" y="54"/>
                  </a:lnTo>
                  <a:close/>
                </a:path>
              </a:pathLst>
            </a:custGeom>
            <a:noFill/>
            <a:ln w="39688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lvl="0" indent="0" algn="l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</p:grpSp>
      <p:grpSp>
        <p:nvGrpSpPr>
          <p:cNvPr id="324" name="Group 81"/>
          <p:cNvGrpSpPr>
            <a:grpSpLocks noChangeAspect="1"/>
          </p:cNvGrpSpPr>
          <p:nvPr/>
        </p:nvGrpSpPr>
        <p:grpSpPr bwMode="auto">
          <a:xfrm>
            <a:off x="9255763" y="4476752"/>
            <a:ext cx="460376" cy="730251"/>
            <a:chOff x="1738" y="2196"/>
            <a:chExt cx="290" cy="460"/>
          </a:xfrm>
        </p:grpSpPr>
        <p:sp>
          <p:nvSpPr>
            <p:cNvPr id="325" name="Oval 82"/>
            <p:cNvSpPr>
              <a:spLocks noChangeArrowheads="1"/>
            </p:cNvSpPr>
            <p:nvPr/>
          </p:nvSpPr>
          <p:spPr bwMode="auto">
            <a:xfrm>
              <a:off x="1818" y="2277"/>
              <a:ext cx="130" cy="128"/>
            </a:xfrm>
            <a:prstGeom prst="ellipse">
              <a:avLst/>
            </a:prstGeom>
            <a:noFill/>
            <a:ln w="38100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lvl="0" indent="0" algn="l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326" name="Freeform 83"/>
            <p:cNvSpPr/>
            <p:nvPr/>
          </p:nvSpPr>
          <p:spPr bwMode="auto">
            <a:xfrm>
              <a:off x="1776" y="2233"/>
              <a:ext cx="214" cy="184"/>
            </a:xfrm>
            <a:custGeom>
              <a:avLst/>
              <a:gdLst>
                <a:gd name="T0" fmla="*/ 31 w 211"/>
                <a:gd name="T1" fmla="*/ 181 h 182"/>
                <a:gd name="T2" fmla="*/ 0 w 211"/>
                <a:gd name="T3" fmla="*/ 106 h 182"/>
                <a:gd name="T4" fmla="*/ 106 w 211"/>
                <a:gd name="T5" fmla="*/ 0 h 182"/>
                <a:gd name="T6" fmla="*/ 211 w 211"/>
                <a:gd name="T7" fmla="*/ 106 h 182"/>
                <a:gd name="T8" fmla="*/ 179 w 211"/>
                <a:gd name="T9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182">
                  <a:moveTo>
                    <a:pt x="31" y="181"/>
                  </a:moveTo>
                  <a:cubicBezTo>
                    <a:pt x="12" y="162"/>
                    <a:pt x="0" y="135"/>
                    <a:pt x="0" y="106"/>
                  </a:cubicBezTo>
                  <a:cubicBezTo>
                    <a:pt x="0" y="47"/>
                    <a:pt x="47" y="0"/>
                    <a:pt x="106" y="0"/>
                  </a:cubicBezTo>
                  <a:cubicBezTo>
                    <a:pt x="164" y="0"/>
                    <a:pt x="211" y="47"/>
                    <a:pt x="211" y="106"/>
                  </a:cubicBezTo>
                  <a:cubicBezTo>
                    <a:pt x="211" y="135"/>
                    <a:pt x="199" y="162"/>
                    <a:pt x="179" y="182"/>
                  </a:cubicBezTo>
                </a:path>
              </a:pathLst>
            </a:custGeom>
            <a:noFill/>
            <a:ln w="38100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lvl="0" indent="0" algn="l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327" name="Freeform 84"/>
            <p:cNvSpPr/>
            <p:nvPr/>
          </p:nvSpPr>
          <p:spPr bwMode="auto">
            <a:xfrm>
              <a:off x="1738" y="2196"/>
              <a:ext cx="290" cy="249"/>
            </a:xfrm>
            <a:custGeom>
              <a:avLst/>
              <a:gdLst>
                <a:gd name="T0" fmla="*/ 43 w 287"/>
                <a:gd name="T1" fmla="*/ 247 h 247"/>
                <a:gd name="T2" fmla="*/ 0 w 287"/>
                <a:gd name="T3" fmla="*/ 144 h 247"/>
                <a:gd name="T4" fmla="*/ 144 w 287"/>
                <a:gd name="T5" fmla="*/ 0 h 247"/>
                <a:gd name="T6" fmla="*/ 287 w 287"/>
                <a:gd name="T7" fmla="*/ 144 h 247"/>
                <a:gd name="T8" fmla="*/ 244 w 287"/>
                <a:gd name="T9" fmla="*/ 247 h 2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7" h="247">
                  <a:moveTo>
                    <a:pt x="43" y="247"/>
                  </a:moveTo>
                  <a:cubicBezTo>
                    <a:pt x="16" y="221"/>
                    <a:pt x="0" y="184"/>
                    <a:pt x="0" y="144"/>
                  </a:cubicBezTo>
                  <a:cubicBezTo>
                    <a:pt x="0" y="65"/>
                    <a:pt x="64" y="0"/>
                    <a:pt x="144" y="0"/>
                  </a:cubicBezTo>
                  <a:cubicBezTo>
                    <a:pt x="223" y="0"/>
                    <a:pt x="287" y="65"/>
                    <a:pt x="287" y="144"/>
                  </a:cubicBezTo>
                  <a:cubicBezTo>
                    <a:pt x="287" y="184"/>
                    <a:pt x="271" y="221"/>
                    <a:pt x="244" y="247"/>
                  </a:cubicBezTo>
                </a:path>
              </a:pathLst>
            </a:custGeom>
            <a:noFill/>
            <a:ln w="38100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lvl="0" indent="0" algn="l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328" name="Freeform 85"/>
            <p:cNvSpPr/>
            <p:nvPr/>
          </p:nvSpPr>
          <p:spPr bwMode="auto">
            <a:xfrm>
              <a:off x="1836" y="2449"/>
              <a:ext cx="97" cy="207"/>
            </a:xfrm>
            <a:custGeom>
              <a:avLst/>
              <a:gdLst>
                <a:gd name="T0" fmla="*/ 51 w 96"/>
                <a:gd name="T1" fmla="*/ 206 h 206"/>
                <a:gd name="T2" fmla="*/ 6 w 96"/>
                <a:gd name="T3" fmla="*/ 12 h 206"/>
                <a:gd name="T4" fmla="*/ 20 w 96"/>
                <a:gd name="T5" fmla="*/ 0 h 206"/>
                <a:gd name="T6" fmla="*/ 83 w 96"/>
                <a:gd name="T7" fmla="*/ 0 h 206"/>
                <a:gd name="T8" fmla="*/ 96 w 96"/>
                <a:gd name="T9" fmla="*/ 12 h 206"/>
                <a:gd name="T10" fmla="*/ 51 w 96"/>
                <a:gd name="T11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206">
                  <a:moveTo>
                    <a:pt x="51" y="206"/>
                  </a:moveTo>
                  <a:cubicBezTo>
                    <a:pt x="0" y="206"/>
                    <a:pt x="6" y="12"/>
                    <a:pt x="6" y="12"/>
                  </a:cubicBezTo>
                  <a:cubicBezTo>
                    <a:pt x="6" y="5"/>
                    <a:pt x="12" y="0"/>
                    <a:pt x="20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90" y="0"/>
                    <a:pt x="96" y="5"/>
                    <a:pt x="96" y="12"/>
                  </a:cubicBezTo>
                  <a:cubicBezTo>
                    <a:pt x="96" y="12"/>
                    <a:pt x="96" y="206"/>
                    <a:pt x="51" y="206"/>
                  </a:cubicBezTo>
                  <a:close/>
                </a:path>
              </a:pathLst>
            </a:custGeom>
            <a:noFill/>
            <a:ln w="38100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lvl="0" indent="0" algn="l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</p:grpSp>
      <p:grpSp>
        <p:nvGrpSpPr>
          <p:cNvPr id="329" name="Group 88"/>
          <p:cNvGrpSpPr>
            <a:grpSpLocks noChangeAspect="1"/>
          </p:cNvGrpSpPr>
          <p:nvPr/>
        </p:nvGrpSpPr>
        <p:grpSpPr bwMode="auto">
          <a:xfrm>
            <a:off x="10236529" y="1048436"/>
            <a:ext cx="684220" cy="574683"/>
            <a:chOff x="697" y="2284"/>
            <a:chExt cx="431" cy="362"/>
          </a:xfrm>
        </p:grpSpPr>
        <p:sp>
          <p:nvSpPr>
            <p:cNvPr id="330" name="Freeform 89"/>
            <p:cNvSpPr/>
            <p:nvPr/>
          </p:nvSpPr>
          <p:spPr bwMode="auto">
            <a:xfrm>
              <a:off x="697" y="2284"/>
              <a:ext cx="431" cy="362"/>
            </a:xfrm>
            <a:custGeom>
              <a:avLst/>
              <a:gdLst>
                <a:gd name="T0" fmla="*/ 384 w 384"/>
                <a:gd name="T1" fmla="*/ 270 h 322"/>
                <a:gd name="T2" fmla="*/ 332 w 384"/>
                <a:gd name="T3" fmla="*/ 322 h 322"/>
                <a:gd name="T4" fmla="*/ 52 w 384"/>
                <a:gd name="T5" fmla="*/ 322 h 322"/>
                <a:gd name="T6" fmla="*/ 0 w 384"/>
                <a:gd name="T7" fmla="*/ 270 h 322"/>
                <a:gd name="T8" fmla="*/ 0 w 384"/>
                <a:gd name="T9" fmla="*/ 53 h 322"/>
                <a:gd name="T10" fmla="*/ 52 w 384"/>
                <a:gd name="T11" fmla="*/ 0 h 322"/>
                <a:gd name="T12" fmla="*/ 332 w 384"/>
                <a:gd name="T13" fmla="*/ 0 h 322"/>
                <a:gd name="T14" fmla="*/ 384 w 384"/>
                <a:gd name="T15" fmla="*/ 53 h 322"/>
                <a:gd name="T16" fmla="*/ 384 w 384"/>
                <a:gd name="T17" fmla="*/ 270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84" h="322">
                  <a:moveTo>
                    <a:pt x="384" y="270"/>
                  </a:moveTo>
                  <a:cubicBezTo>
                    <a:pt x="384" y="299"/>
                    <a:pt x="361" y="322"/>
                    <a:pt x="332" y="322"/>
                  </a:cubicBezTo>
                  <a:cubicBezTo>
                    <a:pt x="52" y="322"/>
                    <a:pt x="52" y="322"/>
                    <a:pt x="52" y="322"/>
                  </a:cubicBezTo>
                  <a:cubicBezTo>
                    <a:pt x="24" y="322"/>
                    <a:pt x="0" y="299"/>
                    <a:pt x="0" y="270"/>
                  </a:cubicBezTo>
                  <a:cubicBezTo>
                    <a:pt x="0" y="53"/>
                    <a:pt x="0" y="53"/>
                    <a:pt x="0" y="53"/>
                  </a:cubicBezTo>
                  <a:cubicBezTo>
                    <a:pt x="0" y="24"/>
                    <a:pt x="24" y="0"/>
                    <a:pt x="52" y="0"/>
                  </a:cubicBezTo>
                  <a:cubicBezTo>
                    <a:pt x="332" y="0"/>
                    <a:pt x="332" y="0"/>
                    <a:pt x="332" y="0"/>
                  </a:cubicBezTo>
                  <a:cubicBezTo>
                    <a:pt x="361" y="0"/>
                    <a:pt x="384" y="24"/>
                    <a:pt x="384" y="53"/>
                  </a:cubicBezTo>
                  <a:lnTo>
                    <a:pt x="384" y="270"/>
                  </a:lnTo>
                  <a:close/>
                </a:path>
              </a:pathLst>
            </a:custGeom>
            <a:noFill/>
            <a:ln w="4286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lvl="0" indent="0" algn="l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331" name="Freeform 90"/>
            <p:cNvSpPr/>
            <p:nvPr/>
          </p:nvSpPr>
          <p:spPr bwMode="auto">
            <a:xfrm>
              <a:off x="749" y="2373"/>
              <a:ext cx="330" cy="200"/>
            </a:xfrm>
            <a:custGeom>
              <a:avLst/>
              <a:gdLst>
                <a:gd name="T0" fmla="*/ 0 w 330"/>
                <a:gd name="T1" fmla="*/ 200 h 200"/>
                <a:gd name="T2" fmla="*/ 76 w 330"/>
                <a:gd name="T3" fmla="*/ 75 h 200"/>
                <a:gd name="T4" fmla="*/ 144 w 330"/>
                <a:gd name="T5" fmla="*/ 155 h 200"/>
                <a:gd name="T6" fmla="*/ 249 w 330"/>
                <a:gd name="T7" fmla="*/ 0 h 200"/>
                <a:gd name="T8" fmla="*/ 330 w 330"/>
                <a:gd name="T9" fmla="*/ 200 h 200"/>
                <a:gd name="T10" fmla="*/ 0 w 330"/>
                <a:gd name="T11" fmla="*/ 200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30" h="200">
                  <a:moveTo>
                    <a:pt x="0" y="200"/>
                  </a:moveTo>
                  <a:lnTo>
                    <a:pt x="76" y="75"/>
                  </a:lnTo>
                  <a:lnTo>
                    <a:pt x="144" y="155"/>
                  </a:lnTo>
                  <a:lnTo>
                    <a:pt x="249" y="0"/>
                  </a:lnTo>
                  <a:lnTo>
                    <a:pt x="330" y="200"/>
                  </a:lnTo>
                  <a:lnTo>
                    <a:pt x="0" y="200"/>
                  </a:lnTo>
                  <a:close/>
                </a:path>
              </a:pathLst>
            </a:custGeom>
            <a:noFill/>
            <a:ln w="4286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lvl="0" indent="0" algn="l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332" name="Freeform 91"/>
            <p:cNvSpPr/>
            <p:nvPr/>
          </p:nvSpPr>
          <p:spPr bwMode="auto">
            <a:xfrm>
              <a:off x="792" y="2358"/>
              <a:ext cx="27" cy="25"/>
            </a:xfrm>
            <a:custGeom>
              <a:avLst/>
              <a:gdLst>
                <a:gd name="T0" fmla="*/ 24 w 24"/>
                <a:gd name="T1" fmla="*/ 11 h 22"/>
                <a:gd name="T2" fmla="*/ 16 w 24"/>
                <a:gd name="T3" fmla="*/ 22 h 22"/>
                <a:gd name="T4" fmla="*/ 8 w 24"/>
                <a:gd name="T5" fmla="*/ 22 h 22"/>
                <a:gd name="T6" fmla="*/ 0 w 24"/>
                <a:gd name="T7" fmla="*/ 11 h 22"/>
                <a:gd name="T8" fmla="*/ 0 w 24"/>
                <a:gd name="T9" fmla="*/ 11 h 22"/>
                <a:gd name="T10" fmla="*/ 8 w 24"/>
                <a:gd name="T11" fmla="*/ 0 h 22"/>
                <a:gd name="T12" fmla="*/ 16 w 24"/>
                <a:gd name="T13" fmla="*/ 0 h 22"/>
                <a:gd name="T14" fmla="*/ 24 w 24"/>
                <a:gd name="T15" fmla="*/ 1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22">
                  <a:moveTo>
                    <a:pt x="24" y="11"/>
                  </a:moveTo>
                  <a:cubicBezTo>
                    <a:pt x="24" y="17"/>
                    <a:pt x="20" y="22"/>
                    <a:pt x="1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3" y="22"/>
                    <a:pt x="0" y="17"/>
                    <a:pt x="0" y="11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5"/>
                    <a:pt x="3" y="0"/>
                    <a:pt x="8" y="0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20" y="0"/>
                    <a:pt x="24" y="5"/>
                    <a:pt x="24" y="11"/>
                  </a:cubicBezTo>
                  <a:close/>
                </a:path>
              </a:pathLst>
            </a:custGeom>
            <a:noFill/>
            <a:ln w="42863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lvl="0" indent="0" algn="l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</p:grpSp>
      <p:grpSp>
        <p:nvGrpSpPr>
          <p:cNvPr id="333" name="组合 332"/>
          <p:cNvGrpSpPr/>
          <p:nvPr/>
        </p:nvGrpSpPr>
        <p:grpSpPr>
          <a:xfrm>
            <a:off x="10126663" y="5562936"/>
            <a:ext cx="695326" cy="622303"/>
            <a:chOff x="1100138" y="5075256"/>
            <a:chExt cx="695326" cy="622303"/>
          </a:xfrm>
        </p:grpSpPr>
        <p:sp>
          <p:nvSpPr>
            <p:cNvPr id="334" name="Freeform 95"/>
            <p:cNvSpPr/>
            <p:nvPr/>
          </p:nvSpPr>
          <p:spPr bwMode="auto">
            <a:xfrm>
              <a:off x="1127126" y="5221307"/>
              <a:ext cx="511175" cy="395289"/>
            </a:xfrm>
            <a:custGeom>
              <a:avLst/>
              <a:gdLst>
                <a:gd name="T0" fmla="*/ 312 w 312"/>
                <a:gd name="T1" fmla="*/ 184 h 241"/>
                <a:gd name="T2" fmla="*/ 156 w 312"/>
                <a:gd name="T3" fmla="*/ 241 h 241"/>
                <a:gd name="T4" fmla="*/ 0 w 312"/>
                <a:gd name="T5" fmla="*/ 184 h 241"/>
                <a:gd name="T6" fmla="*/ 0 w 312"/>
                <a:gd name="T7" fmla="*/ 33 h 241"/>
                <a:gd name="T8" fmla="*/ 33 w 312"/>
                <a:gd name="T9" fmla="*/ 0 h 241"/>
                <a:gd name="T10" fmla="*/ 280 w 312"/>
                <a:gd name="T11" fmla="*/ 0 h 241"/>
                <a:gd name="T12" fmla="*/ 312 w 312"/>
                <a:gd name="T13" fmla="*/ 33 h 241"/>
                <a:gd name="T14" fmla="*/ 312 w 312"/>
                <a:gd name="T15" fmla="*/ 184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12" h="241">
                  <a:moveTo>
                    <a:pt x="312" y="184"/>
                  </a:moveTo>
                  <a:cubicBezTo>
                    <a:pt x="312" y="241"/>
                    <a:pt x="227" y="241"/>
                    <a:pt x="156" y="241"/>
                  </a:cubicBezTo>
                  <a:cubicBezTo>
                    <a:pt x="87" y="241"/>
                    <a:pt x="0" y="241"/>
                    <a:pt x="0" y="18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15"/>
                    <a:pt x="15" y="0"/>
                    <a:pt x="33" y="0"/>
                  </a:cubicBezTo>
                  <a:cubicBezTo>
                    <a:pt x="280" y="0"/>
                    <a:pt x="280" y="0"/>
                    <a:pt x="280" y="0"/>
                  </a:cubicBezTo>
                  <a:cubicBezTo>
                    <a:pt x="298" y="0"/>
                    <a:pt x="312" y="15"/>
                    <a:pt x="312" y="33"/>
                  </a:cubicBezTo>
                  <a:lnTo>
                    <a:pt x="312" y="184"/>
                  </a:lnTo>
                  <a:close/>
                </a:path>
              </a:pathLst>
            </a:custGeom>
            <a:noFill/>
            <a:ln w="39688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lvl="0" indent="0" algn="l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335" name="Freeform 96"/>
            <p:cNvSpPr/>
            <p:nvPr/>
          </p:nvSpPr>
          <p:spPr bwMode="auto">
            <a:xfrm>
              <a:off x="1638301" y="5300682"/>
              <a:ext cx="157163" cy="233364"/>
            </a:xfrm>
            <a:custGeom>
              <a:avLst/>
              <a:gdLst>
                <a:gd name="T0" fmla="*/ 0 w 96"/>
                <a:gd name="T1" fmla="*/ 133 h 143"/>
                <a:gd name="T2" fmla="*/ 0 w 96"/>
                <a:gd name="T3" fmla="*/ 0 h 143"/>
                <a:gd name="T4" fmla="*/ 59 w 96"/>
                <a:gd name="T5" fmla="*/ 0 h 143"/>
                <a:gd name="T6" fmla="*/ 96 w 96"/>
                <a:gd name="T7" fmla="*/ 37 h 143"/>
                <a:gd name="T8" fmla="*/ 0 w 96"/>
                <a:gd name="T9" fmla="*/ 13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143">
                  <a:moveTo>
                    <a:pt x="0" y="133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80" y="0"/>
                    <a:pt x="96" y="23"/>
                    <a:pt x="96" y="37"/>
                  </a:cubicBezTo>
                  <a:cubicBezTo>
                    <a:pt x="96" y="143"/>
                    <a:pt x="55" y="133"/>
                    <a:pt x="0" y="133"/>
                  </a:cubicBezTo>
                  <a:close/>
                </a:path>
              </a:pathLst>
            </a:custGeom>
            <a:noFill/>
            <a:ln w="39688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lvl="0" indent="0" algn="l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336" name="Freeform 97"/>
            <p:cNvSpPr/>
            <p:nvPr/>
          </p:nvSpPr>
          <p:spPr bwMode="auto">
            <a:xfrm>
              <a:off x="1100138" y="5638821"/>
              <a:ext cx="563563" cy="58738"/>
            </a:xfrm>
            <a:custGeom>
              <a:avLst/>
              <a:gdLst>
                <a:gd name="T0" fmla="*/ 0 w 344"/>
                <a:gd name="T1" fmla="*/ 0 h 35"/>
                <a:gd name="T2" fmla="*/ 168 w 344"/>
                <a:gd name="T3" fmla="*/ 35 h 35"/>
                <a:gd name="T4" fmla="*/ 344 w 344"/>
                <a:gd name="T5" fmla="*/ 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4" h="35">
                  <a:moveTo>
                    <a:pt x="0" y="0"/>
                  </a:moveTo>
                  <a:cubicBezTo>
                    <a:pt x="0" y="0"/>
                    <a:pt x="27" y="35"/>
                    <a:pt x="168" y="35"/>
                  </a:cubicBezTo>
                  <a:cubicBezTo>
                    <a:pt x="312" y="35"/>
                    <a:pt x="344" y="0"/>
                    <a:pt x="344" y="0"/>
                  </a:cubicBezTo>
                </a:path>
              </a:pathLst>
            </a:custGeom>
            <a:noFill/>
            <a:ln w="39688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lvl="0" indent="0" algn="l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337" name="Line 98"/>
            <p:cNvSpPr>
              <a:spLocks noChangeShapeType="1"/>
            </p:cNvSpPr>
            <p:nvPr/>
          </p:nvSpPr>
          <p:spPr bwMode="auto">
            <a:xfrm>
              <a:off x="1230313" y="5075256"/>
              <a:ext cx="0" cy="80963"/>
            </a:xfrm>
            <a:prstGeom prst="line">
              <a:avLst/>
            </a:prstGeom>
            <a:noFill/>
            <a:ln w="39688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lvl="0" indent="0" algn="l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  <p:sp>
          <p:nvSpPr>
            <p:cNvPr id="338" name="Line 99"/>
            <p:cNvSpPr>
              <a:spLocks noChangeShapeType="1"/>
            </p:cNvSpPr>
            <p:nvPr/>
          </p:nvSpPr>
          <p:spPr bwMode="auto">
            <a:xfrm>
              <a:off x="1520826" y="5075256"/>
              <a:ext cx="0" cy="80963"/>
            </a:xfrm>
            <a:prstGeom prst="line">
              <a:avLst/>
            </a:prstGeom>
            <a:noFill/>
            <a:ln w="39688" cap="flat">
              <a:solidFill>
                <a:schemeClr val="tx1">
                  <a:lumMod val="65000"/>
                  <a:lumOff val="35000"/>
                </a:schemeClr>
              </a:solidFill>
              <a:prstDash val="solid"/>
              <a:miter lim="800000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/>
            <a:p>
              <a:pPr marL="0" marR="0" lvl="0" indent="0" algn="l" defTabSz="913765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/>
                <a:ea typeface="微软雅黑"/>
                <a:cs typeface="+mn-cs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任意多边形: 形状 21"/>
          <p:cNvSpPr/>
          <p:nvPr/>
        </p:nvSpPr>
        <p:spPr bwMode="auto">
          <a:xfrm flipV="1">
            <a:off x="5389088" y="-25400"/>
            <a:ext cx="6802913" cy="2236608"/>
          </a:xfrm>
          <a:custGeom>
            <a:avLst/>
            <a:gdLst>
              <a:gd name="connsiteX0" fmla="*/ 0 w 6802913"/>
              <a:gd name="connsiteY0" fmla="*/ 2236608 h 2236608"/>
              <a:gd name="connsiteX1" fmla="*/ 6802913 w 6802913"/>
              <a:gd name="connsiteY1" fmla="*/ 2236608 h 2236608"/>
              <a:gd name="connsiteX2" fmla="*/ 6802913 w 6802913"/>
              <a:gd name="connsiteY2" fmla="*/ 0 h 2236608"/>
              <a:gd name="connsiteX3" fmla="*/ 1010322 w 6802913"/>
              <a:gd name="connsiteY3" fmla="*/ 0 h 2236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02913" h="2236608">
                <a:moveTo>
                  <a:pt x="0" y="2236608"/>
                </a:moveTo>
                <a:lnTo>
                  <a:pt x="6802913" y="2236608"/>
                </a:lnTo>
                <a:lnTo>
                  <a:pt x="6802913" y="0"/>
                </a:lnTo>
                <a:lnTo>
                  <a:pt x="1010322" y="0"/>
                </a:lnTo>
                <a:close/>
              </a:path>
            </a:pathLst>
          </a:custGeom>
          <a:solidFill>
            <a:srgbClr val="389F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228600" y="228600"/>
            <a:ext cx="11750040" cy="637032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MH_Others_1"/>
          <p:cNvSpPr txBox="1"/>
          <p:nvPr>
            <p:custDataLst>
              <p:tags r:id="rId1"/>
            </p:custDataLst>
          </p:nvPr>
        </p:nvSpPr>
        <p:spPr>
          <a:xfrm>
            <a:off x="3284373" y="1774197"/>
            <a:ext cx="2167294" cy="523220"/>
          </a:xfrm>
          <a:prstGeom prst="rect">
            <a:avLst/>
          </a:prstGeom>
          <a:noFill/>
        </p:spPr>
        <p:txBody>
          <a:bodyPr wrap="none">
            <a:noAutofit/>
          </a:bodyPr>
          <a:lstStyle/>
          <a:p>
            <a:pPr algn="dist">
              <a:defRPr/>
            </a:pPr>
            <a:r>
              <a:rPr lang="en-US" altLang="zh-CN" sz="2800" spc="400" dirty="0">
                <a:solidFill>
                  <a:srgbClr val="389FAE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CONTENTS</a:t>
            </a:r>
            <a:endParaRPr lang="zh-CN" altLang="en-US" sz="2800" spc="400" dirty="0">
              <a:solidFill>
                <a:srgbClr val="389FAE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015138" y="3563574"/>
            <a:ext cx="3751580" cy="52197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金玉体" panose="02010600010101010101" charset="-122"/>
                <a:ea typeface="金玉体" panose="02010600010101010101" charset="-122"/>
              </a:rPr>
              <a:t>通过统计图发现的问题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金玉体" panose="02010600010101010101" charset="-122"/>
              <a:ea typeface="金玉体" panose="02010600010101010101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244111" y="3563574"/>
            <a:ext cx="1610360" cy="5461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金玉体" panose="02010600010101010101" charset="-122"/>
                <a:ea typeface="金玉体" panose="02010600010101010101" charset="-122"/>
              </a:rPr>
              <a:t>运动建议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金玉体" panose="02010600010101010101" charset="-122"/>
              <a:ea typeface="金玉体" panose="02010600010101010101" charset="-122"/>
            </a:endParaRPr>
          </a:p>
        </p:txBody>
      </p:sp>
      <p:sp>
        <p:nvSpPr>
          <p:cNvPr id="10" name="MH_Number_1"/>
          <p:cNvSpPr/>
          <p:nvPr>
            <p:custDataLst>
              <p:tags r:id="rId2"/>
            </p:custDataLst>
          </p:nvPr>
        </p:nvSpPr>
        <p:spPr>
          <a:xfrm>
            <a:off x="1356217" y="3533523"/>
            <a:ext cx="616535" cy="616535"/>
          </a:xfrm>
          <a:prstGeom prst="ellipse">
            <a:avLst/>
          </a:prstGeom>
          <a:solidFill>
            <a:srgbClr val="389FA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endParaRPr lang="en-US" altLang="zh-CN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1" name="MH_Number_1"/>
          <p:cNvSpPr/>
          <p:nvPr>
            <p:custDataLst>
              <p:tags r:id="rId3"/>
            </p:custDataLst>
          </p:nvPr>
        </p:nvSpPr>
        <p:spPr>
          <a:xfrm>
            <a:off x="6487232" y="3516016"/>
            <a:ext cx="616535" cy="616535"/>
          </a:xfrm>
          <a:prstGeom prst="ellipse">
            <a:avLst/>
          </a:prstGeom>
          <a:solidFill>
            <a:srgbClr val="389FA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endParaRPr lang="en-US" altLang="zh-CN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2089082" y="4098896"/>
            <a:ext cx="3566935" cy="0"/>
          </a:xfrm>
          <a:prstGeom prst="line">
            <a:avLst/>
          </a:prstGeom>
          <a:ln>
            <a:solidFill>
              <a:srgbClr val="389F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7262352" y="4098896"/>
            <a:ext cx="3566935" cy="0"/>
          </a:xfrm>
          <a:prstGeom prst="line">
            <a:avLst/>
          </a:prstGeom>
          <a:ln>
            <a:solidFill>
              <a:srgbClr val="389F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2933065" y="4982845"/>
            <a:ext cx="1610360" cy="5461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金玉体" panose="02010600010101010101" charset="-122"/>
                <a:ea typeface="金玉体" panose="02010600010101010101" charset="-122"/>
              </a:rPr>
              <a:t>饮食建议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金玉体" panose="02010600010101010101" charset="-122"/>
              <a:ea typeface="金玉体" panose="02010600010101010101" charset="-122"/>
            </a:endParaRPr>
          </a:p>
        </p:txBody>
      </p:sp>
      <p:sp>
        <p:nvSpPr>
          <p:cNvPr id="12" name="MH_Number_1"/>
          <p:cNvSpPr/>
          <p:nvPr>
            <p:custDataLst>
              <p:tags r:id="rId4"/>
            </p:custDataLst>
          </p:nvPr>
        </p:nvSpPr>
        <p:spPr>
          <a:xfrm>
            <a:off x="1191260" y="4925695"/>
            <a:ext cx="616585" cy="616585"/>
          </a:xfrm>
          <a:prstGeom prst="ellipse">
            <a:avLst/>
          </a:prstGeom>
          <a:solidFill>
            <a:srgbClr val="389FA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3</a:t>
            </a:r>
            <a:endParaRPr lang="en-US" altLang="zh-CN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16" name="直接连接符 15"/>
          <p:cNvCxnSpPr/>
          <p:nvPr/>
        </p:nvCxnSpPr>
        <p:spPr>
          <a:xfrm>
            <a:off x="1939290" y="5521325"/>
            <a:ext cx="3566795" cy="0"/>
          </a:xfrm>
          <a:prstGeom prst="line">
            <a:avLst/>
          </a:prstGeom>
          <a:ln>
            <a:solidFill>
              <a:srgbClr val="389F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文本框 17"/>
          <p:cNvSpPr txBox="1"/>
          <p:nvPr/>
        </p:nvSpPr>
        <p:spPr>
          <a:xfrm>
            <a:off x="1191307" y="1084252"/>
            <a:ext cx="2011680" cy="1261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7200" dirty="0">
                <a:ln w="76200"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方正彩云_GBK" panose="02000000000000000000" charset="-122"/>
                <a:ea typeface="方正彩云_GBK" panose="02000000000000000000" charset="-122"/>
              </a:rPr>
              <a:t>目录</a:t>
            </a:r>
            <a:endParaRPr lang="zh-CN" altLang="en-US" sz="7200" dirty="0">
              <a:ln w="76200">
                <a:noFill/>
              </a:ln>
              <a:solidFill>
                <a:schemeClr val="tx1">
                  <a:lumMod val="75000"/>
                  <a:lumOff val="25000"/>
                </a:schemeClr>
              </a:solidFill>
              <a:latin typeface="方正彩云_GBK" panose="02000000000000000000" charset="-122"/>
              <a:ea typeface="方正彩云_GBK" panose="02000000000000000000" charset="-122"/>
            </a:endParaRPr>
          </a:p>
        </p:txBody>
      </p:sp>
      <p:grpSp>
        <p:nvGrpSpPr>
          <p:cNvPr id="134" name="组合 133"/>
          <p:cNvGrpSpPr/>
          <p:nvPr/>
        </p:nvGrpSpPr>
        <p:grpSpPr>
          <a:xfrm>
            <a:off x="6736198" y="3412"/>
            <a:ext cx="2031355" cy="1610881"/>
            <a:chOff x="6996113" y="-2176462"/>
            <a:chExt cx="2860675" cy="2268538"/>
          </a:xfrm>
        </p:grpSpPr>
        <p:sp>
          <p:nvSpPr>
            <p:cNvPr id="26" name="Freeform 5"/>
            <p:cNvSpPr/>
            <p:nvPr/>
          </p:nvSpPr>
          <p:spPr bwMode="auto">
            <a:xfrm>
              <a:off x="6996113" y="-2176462"/>
              <a:ext cx="2860675" cy="2268538"/>
            </a:xfrm>
            <a:custGeom>
              <a:avLst/>
              <a:gdLst>
                <a:gd name="T0" fmla="*/ 1802 w 1802"/>
                <a:gd name="T1" fmla="*/ 1200 h 1429"/>
                <a:gd name="T2" fmla="*/ 168 w 1802"/>
                <a:gd name="T3" fmla="*/ 1429 h 1429"/>
                <a:gd name="T4" fmla="*/ 0 w 1802"/>
                <a:gd name="T5" fmla="*/ 229 h 1429"/>
                <a:gd name="T6" fmla="*/ 1634 w 1802"/>
                <a:gd name="T7" fmla="*/ 0 h 1429"/>
                <a:gd name="T8" fmla="*/ 1802 w 1802"/>
                <a:gd name="T9" fmla="*/ 1200 h 1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02" h="1429">
                  <a:moveTo>
                    <a:pt x="1802" y="1200"/>
                  </a:moveTo>
                  <a:lnTo>
                    <a:pt x="168" y="1429"/>
                  </a:lnTo>
                  <a:lnTo>
                    <a:pt x="0" y="229"/>
                  </a:lnTo>
                  <a:lnTo>
                    <a:pt x="1634" y="0"/>
                  </a:lnTo>
                  <a:lnTo>
                    <a:pt x="1802" y="1200"/>
                  </a:lnTo>
                  <a:close/>
                </a:path>
              </a:pathLst>
            </a:custGeom>
            <a:solidFill>
              <a:srgbClr val="E8F3E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6"/>
            <p:cNvSpPr/>
            <p:nvPr/>
          </p:nvSpPr>
          <p:spPr bwMode="auto">
            <a:xfrm>
              <a:off x="6996113" y="-2176462"/>
              <a:ext cx="2860675" cy="2268538"/>
            </a:xfrm>
            <a:custGeom>
              <a:avLst/>
              <a:gdLst>
                <a:gd name="T0" fmla="*/ 1802 w 1802"/>
                <a:gd name="T1" fmla="*/ 1200 h 1429"/>
                <a:gd name="T2" fmla="*/ 168 w 1802"/>
                <a:gd name="T3" fmla="*/ 1429 h 1429"/>
                <a:gd name="T4" fmla="*/ 0 w 1802"/>
                <a:gd name="T5" fmla="*/ 229 h 1429"/>
                <a:gd name="T6" fmla="*/ 1634 w 1802"/>
                <a:gd name="T7" fmla="*/ 0 h 1429"/>
                <a:gd name="T8" fmla="*/ 1802 w 1802"/>
                <a:gd name="T9" fmla="*/ 1200 h 1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02" h="1429">
                  <a:moveTo>
                    <a:pt x="1802" y="1200"/>
                  </a:moveTo>
                  <a:lnTo>
                    <a:pt x="168" y="1429"/>
                  </a:lnTo>
                  <a:lnTo>
                    <a:pt x="0" y="229"/>
                  </a:lnTo>
                  <a:lnTo>
                    <a:pt x="1634" y="0"/>
                  </a:lnTo>
                  <a:lnTo>
                    <a:pt x="1802" y="120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7"/>
            <p:cNvSpPr/>
            <p:nvPr/>
          </p:nvSpPr>
          <p:spPr bwMode="auto">
            <a:xfrm>
              <a:off x="8016875" y="-1666875"/>
              <a:ext cx="752475" cy="754063"/>
            </a:xfrm>
            <a:custGeom>
              <a:avLst/>
              <a:gdLst>
                <a:gd name="T0" fmla="*/ 441 w 458"/>
                <a:gd name="T1" fmla="*/ 199 h 458"/>
                <a:gd name="T2" fmla="*/ 258 w 458"/>
                <a:gd name="T3" fmla="*/ 442 h 458"/>
                <a:gd name="T4" fmla="*/ 16 w 458"/>
                <a:gd name="T5" fmla="*/ 259 h 458"/>
                <a:gd name="T6" fmla="*/ 199 w 458"/>
                <a:gd name="T7" fmla="*/ 16 h 458"/>
                <a:gd name="T8" fmla="*/ 441 w 458"/>
                <a:gd name="T9" fmla="*/ 199 h 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8" h="458">
                  <a:moveTo>
                    <a:pt x="441" y="199"/>
                  </a:moveTo>
                  <a:cubicBezTo>
                    <a:pt x="458" y="317"/>
                    <a:pt x="376" y="426"/>
                    <a:pt x="258" y="442"/>
                  </a:cubicBezTo>
                  <a:cubicBezTo>
                    <a:pt x="141" y="458"/>
                    <a:pt x="32" y="376"/>
                    <a:pt x="16" y="259"/>
                  </a:cubicBezTo>
                  <a:cubicBezTo>
                    <a:pt x="0" y="141"/>
                    <a:pt x="81" y="33"/>
                    <a:pt x="199" y="16"/>
                  </a:cubicBezTo>
                  <a:cubicBezTo>
                    <a:pt x="317" y="0"/>
                    <a:pt x="425" y="82"/>
                    <a:pt x="441" y="199"/>
                  </a:cubicBezTo>
                  <a:close/>
                </a:path>
              </a:pathLst>
            </a:custGeom>
            <a:solidFill>
              <a:srgbClr val="40A4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Freeform 8"/>
            <p:cNvSpPr/>
            <p:nvPr/>
          </p:nvSpPr>
          <p:spPr bwMode="auto">
            <a:xfrm>
              <a:off x="8018463" y="-1630362"/>
              <a:ext cx="374650" cy="655638"/>
            </a:xfrm>
            <a:custGeom>
              <a:avLst/>
              <a:gdLst>
                <a:gd name="T0" fmla="*/ 170 w 228"/>
                <a:gd name="T1" fmla="*/ 0 h 398"/>
                <a:gd name="T2" fmla="*/ 15 w 228"/>
                <a:gd name="T3" fmla="*/ 237 h 398"/>
                <a:gd name="T4" fmla="*/ 130 w 228"/>
                <a:gd name="T5" fmla="*/ 398 h 398"/>
                <a:gd name="T6" fmla="*/ 228 w 228"/>
                <a:gd name="T7" fmla="*/ 207 h 398"/>
                <a:gd name="T8" fmla="*/ 170 w 228"/>
                <a:gd name="T9" fmla="*/ 0 h 3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8" h="398">
                  <a:moveTo>
                    <a:pt x="170" y="0"/>
                  </a:moveTo>
                  <a:cubicBezTo>
                    <a:pt x="68" y="29"/>
                    <a:pt x="0" y="129"/>
                    <a:pt x="15" y="237"/>
                  </a:cubicBezTo>
                  <a:cubicBezTo>
                    <a:pt x="25" y="309"/>
                    <a:pt x="70" y="367"/>
                    <a:pt x="130" y="398"/>
                  </a:cubicBezTo>
                  <a:cubicBezTo>
                    <a:pt x="228" y="207"/>
                    <a:pt x="228" y="207"/>
                    <a:pt x="228" y="207"/>
                  </a:cubicBezTo>
                  <a:lnTo>
                    <a:pt x="170" y="0"/>
                  </a:lnTo>
                  <a:close/>
                </a:path>
              </a:pathLst>
            </a:custGeom>
            <a:solidFill>
              <a:srgbClr val="E5E8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9"/>
            <p:cNvSpPr/>
            <p:nvPr/>
          </p:nvSpPr>
          <p:spPr bwMode="auto">
            <a:xfrm>
              <a:off x="8297863" y="-1657350"/>
              <a:ext cx="379413" cy="368300"/>
            </a:xfrm>
            <a:custGeom>
              <a:avLst/>
              <a:gdLst>
                <a:gd name="T0" fmla="*/ 231 w 231"/>
                <a:gd name="T1" fmla="*/ 97 h 224"/>
                <a:gd name="T2" fmla="*/ 28 w 231"/>
                <a:gd name="T3" fmla="*/ 11 h 224"/>
                <a:gd name="T4" fmla="*/ 0 w 231"/>
                <a:gd name="T5" fmla="*/ 17 h 224"/>
                <a:gd name="T6" fmla="*/ 58 w 231"/>
                <a:gd name="T7" fmla="*/ 224 h 224"/>
                <a:gd name="T8" fmla="*/ 231 w 231"/>
                <a:gd name="T9" fmla="*/ 97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31" h="224">
                  <a:moveTo>
                    <a:pt x="231" y="97"/>
                  </a:moveTo>
                  <a:cubicBezTo>
                    <a:pt x="186" y="35"/>
                    <a:pt x="109" y="0"/>
                    <a:pt x="28" y="11"/>
                  </a:cubicBezTo>
                  <a:cubicBezTo>
                    <a:pt x="18" y="13"/>
                    <a:pt x="9" y="15"/>
                    <a:pt x="0" y="17"/>
                  </a:cubicBezTo>
                  <a:cubicBezTo>
                    <a:pt x="58" y="224"/>
                    <a:pt x="58" y="224"/>
                    <a:pt x="58" y="224"/>
                  </a:cubicBezTo>
                  <a:lnTo>
                    <a:pt x="231" y="97"/>
                  </a:lnTo>
                  <a:close/>
                </a:path>
              </a:pathLst>
            </a:custGeom>
            <a:solidFill>
              <a:srgbClr val="65D6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10"/>
            <p:cNvSpPr/>
            <p:nvPr/>
          </p:nvSpPr>
          <p:spPr bwMode="auto">
            <a:xfrm>
              <a:off x="8832850" y="-1779587"/>
              <a:ext cx="752475" cy="754063"/>
            </a:xfrm>
            <a:custGeom>
              <a:avLst/>
              <a:gdLst>
                <a:gd name="T0" fmla="*/ 442 w 458"/>
                <a:gd name="T1" fmla="*/ 199 h 458"/>
                <a:gd name="T2" fmla="*/ 259 w 458"/>
                <a:gd name="T3" fmla="*/ 442 h 458"/>
                <a:gd name="T4" fmla="*/ 16 w 458"/>
                <a:gd name="T5" fmla="*/ 259 h 458"/>
                <a:gd name="T6" fmla="*/ 199 w 458"/>
                <a:gd name="T7" fmla="*/ 16 h 458"/>
                <a:gd name="T8" fmla="*/ 442 w 458"/>
                <a:gd name="T9" fmla="*/ 199 h 4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8" h="458">
                  <a:moveTo>
                    <a:pt x="442" y="199"/>
                  </a:moveTo>
                  <a:cubicBezTo>
                    <a:pt x="458" y="317"/>
                    <a:pt x="376" y="425"/>
                    <a:pt x="259" y="442"/>
                  </a:cubicBezTo>
                  <a:cubicBezTo>
                    <a:pt x="141" y="458"/>
                    <a:pt x="32" y="376"/>
                    <a:pt x="16" y="259"/>
                  </a:cubicBezTo>
                  <a:cubicBezTo>
                    <a:pt x="0" y="141"/>
                    <a:pt x="82" y="33"/>
                    <a:pt x="199" y="16"/>
                  </a:cubicBezTo>
                  <a:cubicBezTo>
                    <a:pt x="317" y="0"/>
                    <a:pt x="425" y="82"/>
                    <a:pt x="442" y="199"/>
                  </a:cubicBezTo>
                  <a:close/>
                </a:path>
              </a:pathLst>
            </a:custGeom>
            <a:solidFill>
              <a:srgbClr val="40A4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11"/>
            <p:cNvSpPr/>
            <p:nvPr/>
          </p:nvSpPr>
          <p:spPr bwMode="auto">
            <a:xfrm>
              <a:off x="9159875" y="-1758950"/>
              <a:ext cx="115888" cy="355600"/>
            </a:xfrm>
            <a:custGeom>
              <a:avLst/>
              <a:gdLst>
                <a:gd name="T0" fmla="*/ 71 w 71"/>
                <a:gd name="T1" fmla="*/ 5 h 216"/>
                <a:gd name="T2" fmla="*/ 0 w 71"/>
                <a:gd name="T3" fmla="*/ 3 h 216"/>
                <a:gd name="T4" fmla="*/ 30 w 71"/>
                <a:gd name="T5" fmla="*/ 216 h 216"/>
                <a:gd name="T6" fmla="*/ 71 w 71"/>
                <a:gd name="T7" fmla="*/ 5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1" h="216">
                  <a:moveTo>
                    <a:pt x="71" y="5"/>
                  </a:moveTo>
                  <a:cubicBezTo>
                    <a:pt x="48" y="1"/>
                    <a:pt x="24" y="0"/>
                    <a:pt x="0" y="3"/>
                  </a:cubicBezTo>
                  <a:cubicBezTo>
                    <a:pt x="30" y="216"/>
                    <a:pt x="30" y="216"/>
                    <a:pt x="30" y="216"/>
                  </a:cubicBezTo>
                  <a:lnTo>
                    <a:pt x="71" y="5"/>
                  </a:lnTo>
                  <a:close/>
                </a:path>
              </a:pathLst>
            </a:custGeom>
            <a:solidFill>
              <a:srgbClr val="E5E8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Freeform 12"/>
            <p:cNvSpPr/>
            <p:nvPr/>
          </p:nvSpPr>
          <p:spPr bwMode="auto">
            <a:xfrm>
              <a:off x="8832850" y="-1752600"/>
              <a:ext cx="500063" cy="727075"/>
            </a:xfrm>
            <a:custGeom>
              <a:avLst/>
              <a:gdLst>
                <a:gd name="T0" fmla="*/ 199 w 304"/>
                <a:gd name="T1" fmla="*/ 0 h 442"/>
                <a:gd name="T2" fmla="*/ 16 w 304"/>
                <a:gd name="T3" fmla="*/ 243 h 442"/>
                <a:gd name="T4" fmla="*/ 259 w 304"/>
                <a:gd name="T5" fmla="*/ 426 h 442"/>
                <a:gd name="T6" fmla="*/ 304 w 304"/>
                <a:gd name="T7" fmla="*/ 414 h 442"/>
                <a:gd name="T8" fmla="*/ 229 w 304"/>
                <a:gd name="T9" fmla="*/ 213 h 442"/>
                <a:gd name="T10" fmla="*/ 199 w 304"/>
                <a:gd name="T11" fmla="*/ 0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4" h="442">
                  <a:moveTo>
                    <a:pt x="199" y="0"/>
                  </a:moveTo>
                  <a:cubicBezTo>
                    <a:pt x="82" y="17"/>
                    <a:pt x="0" y="125"/>
                    <a:pt x="16" y="243"/>
                  </a:cubicBezTo>
                  <a:cubicBezTo>
                    <a:pt x="32" y="360"/>
                    <a:pt x="141" y="442"/>
                    <a:pt x="259" y="426"/>
                  </a:cubicBezTo>
                  <a:cubicBezTo>
                    <a:pt x="275" y="423"/>
                    <a:pt x="290" y="419"/>
                    <a:pt x="304" y="414"/>
                  </a:cubicBezTo>
                  <a:cubicBezTo>
                    <a:pt x="229" y="213"/>
                    <a:pt x="229" y="213"/>
                    <a:pt x="229" y="213"/>
                  </a:cubicBezTo>
                  <a:lnTo>
                    <a:pt x="199" y="0"/>
                  </a:lnTo>
                  <a:close/>
                </a:path>
              </a:pathLst>
            </a:custGeom>
            <a:solidFill>
              <a:srgbClr val="65D6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13"/>
            <p:cNvSpPr/>
            <p:nvPr/>
          </p:nvSpPr>
          <p:spPr bwMode="auto">
            <a:xfrm>
              <a:off x="7199313" y="-1552575"/>
              <a:ext cx="754063" cy="755650"/>
            </a:xfrm>
            <a:custGeom>
              <a:avLst/>
              <a:gdLst>
                <a:gd name="T0" fmla="*/ 442 w 459"/>
                <a:gd name="T1" fmla="*/ 200 h 459"/>
                <a:gd name="T2" fmla="*/ 259 w 459"/>
                <a:gd name="T3" fmla="*/ 442 h 459"/>
                <a:gd name="T4" fmla="*/ 17 w 459"/>
                <a:gd name="T5" fmla="*/ 259 h 459"/>
                <a:gd name="T6" fmla="*/ 200 w 459"/>
                <a:gd name="T7" fmla="*/ 17 h 459"/>
                <a:gd name="T8" fmla="*/ 442 w 459"/>
                <a:gd name="T9" fmla="*/ 200 h 4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9" h="459">
                  <a:moveTo>
                    <a:pt x="442" y="200"/>
                  </a:moveTo>
                  <a:cubicBezTo>
                    <a:pt x="459" y="317"/>
                    <a:pt x="377" y="426"/>
                    <a:pt x="259" y="442"/>
                  </a:cubicBezTo>
                  <a:cubicBezTo>
                    <a:pt x="142" y="459"/>
                    <a:pt x="33" y="377"/>
                    <a:pt x="17" y="259"/>
                  </a:cubicBezTo>
                  <a:cubicBezTo>
                    <a:pt x="0" y="142"/>
                    <a:pt x="82" y="33"/>
                    <a:pt x="200" y="17"/>
                  </a:cubicBezTo>
                  <a:cubicBezTo>
                    <a:pt x="317" y="0"/>
                    <a:pt x="426" y="82"/>
                    <a:pt x="442" y="200"/>
                  </a:cubicBezTo>
                  <a:close/>
                </a:path>
              </a:pathLst>
            </a:custGeom>
            <a:solidFill>
              <a:srgbClr val="40A4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Freeform 14"/>
            <p:cNvSpPr/>
            <p:nvPr/>
          </p:nvSpPr>
          <p:spPr bwMode="auto">
            <a:xfrm>
              <a:off x="7207250" y="-1462087"/>
              <a:ext cx="369888" cy="377825"/>
            </a:xfrm>
            <a:custGeom>
              <a:avLst/>
              <a:gdLst>
                <a:gd name="T0" fmla="*/ 99 w 225"/>
                <a:gd name="T1" fmla="*/ 0 h 230"/>
                <a:gd name="T2" fmla="*/ 12 w 225"/>
                <a:gd name="T3" fmla="*/ 204 h 230"/>
                <a:gd name="T4" fmla="*/ 17 w 225"/>
                <a:gd name="T5" fmla="*/ 230 h 230"/>
                <a:gd name="T6" fmla="*/ 225 w 225"/>
                <a:gd name="T7" fmla="*/ 174 h 230"/>
                <a:gd name="T8" fmla="*/ 99 w 225"/>
                <a:gd name="T9" fmla="*/ 0 h 2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5" h="230">
                  <a:moveTo>
                    <a:pt x="99" y="0"/>
                  </a:moveTo>
                  <a:cubicBezTo>
                    <a:pt x="37" y="45"/>
                    <a:pt x="0" y="123"/>
                    <a:pt x="12" y="204"/>
                  </a:cubicBezTo>
                  <a:cubicBezTo>
                    <a:pt x="13" y="213"/>
                    <a:pt x="15" y="221"/>
                    <a:pt x="17" y="230"/>
                  </a:cubicBezTo>
                  <a:cubicBezTo>
                    <a:pt x="225" y="174"/>
                    <a:pt x="225" y="174"/>
                    <a:pt x="225" y="174"/>
                  </a:cubicBezTo>
                  <a:lnTo>
                    <a:pt x="99" y="0"/>
                  </a:lnTo>
                  <a:close/>
                </a:path>
              </a:pathLst>
            </a:custGeom>
            <a:solidFill>
              <a:srgbClr val="E5E8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Freeform 15"/>
            <p:cNvSpPr/>
            <p:nvPr/>
          </p:nvSpPr>
          <p:spPr bwMode="auto">
            <a:xfrm>
              <a:off x="7234238" y="-1176337"/>
              <a:ext cx="660400" cy="374650"/>
            </a:xfrm>
            <a:custGeom>
              <a:avLst/>
              <a:gdLst>
                <a:gd name="T0" fmla="*/ 208 w 401"/>
                <a:gd name="T1" fmla="*/ 0 h 228"/>
                <a:gd name="T2" fmla="*/ 0 w 401"/>
                <a:gd name="T3" fmla="*/ 56 h 228"/>
                <a:gd name="T4" fmla="*/ 237 w 401"/>
                <a:gd name="T5" fmla="*/ 213 h 228"/>
                <a:gd name="T6" fmla="*/ 401 w 401"/>
                <a:gd name="T7" fmla="*/ 95 h 228"/>
                <a:gd name="T8" fmla="*/ 208 w 401"/>
                <a:gd name="T9" fmla="*/ 0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1" h="228">
                  <a:moveTo>
                    <a:pt x="208" y="0"/>
                  </a:moveTo>
                  <a:cubicBezTo>
                    <a:pt x="0" y="56"/>
                    <a:pt x="0" y="56"/>
                    <a:pt x="0" y="56"/>
                  </a:cubicBezTo>
                  <a:cubicBezTo>
                    <a:pt x="27" y="159"/>
                    <a:pt x="128" y="228"/>
                    <a:pt x="237" y="213"/>
                  </a:cubicBezTo>
                  <a:cubicBezTo>
                    <a:pt x="311" y="203"/>
                    <a:pt x="370" y="157"/>
                    <a:pt x="401" y="95"/>
                  </a:cubicBezTo>
                  <a:lnTo>
                    <a:pt x="208" y="0"/>
                  </a:lnTo>
                  <a:close/>
                </a:path>
              </a:pathLst>
            </a:custGeom>
            <a:solidFill>
              <a:srgbClr val="65D6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7" name="Freeform 16"/>
            <p:cNvSpPr/>
            <p:nvPr/>
          </p:nvSpPr>
          <p:spPr bwMode="auto">
            <a:xfrm>
              <a:off x="7150100" y="-1706562"/>
              <a:ext cx="96838" cy="96838"/>
            </a:xfrm>
            <a:custGeom>
              <a:avLst/>
              <a:gdLst>
                <a:gd name="T0" fmla="*/ 61 w 61"/>
                <a:gd name="T1" fmla="*/ 53 h 61"/>
                <a:gd name="T2" fmla="*/ 7 w 61"/>
                <a:gd name="T3" fmla="*/ 61 h 61"/>
                <a:gd name="T4" fmla="*/ 0 w 61"/>
                <a:gd name="T5" fmla="*/ 7 h 61"/>
                <a:gd name="T6" fmla="*/ 53 w 61"/>
                <a:gd name="T7" fmla="*/ 0 h 61"/>
                <a:gd name="T8" fmla="*/ 61 w 61"/>
                <a:gd name="T9" fmla="*/ 53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1">
                  <a:moveTo>
                    <a:pt x="61" y="53"/>
                  </a:moveTo>
                  <a:lnTo>
                    <a:pt x="7" y="61"/>
                  </a:lnTo>
                  <a:lnTo>
                    <a:pt x="0" y="7"/>
                  </a:lnTo>
                  <a:lnTo>
                    <a:pt x="53" y="0"/>
                  </a:lnTo>
                  <a:lnTo>
                    <a:pt x="61" y="53"/>
                  </a:lnTo>
                  <a:close/>
                </a:path>
              </a:pathLst>
            </a:custGeom>
            <a:solidFill>
              <a:srgbClr val="40A4C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Freeform 17"/>
            <p:cNvSpPr/>
            <p:nvPr/>
          </p:nvSpPr>
          <p:spPr bwMode="auto">
            <a:xfrm>
              <a:off x="7275513" y="-1703387"/>
              <a:ext cx="257175" cy="76200"/>
            </a:xfrm>
            <a:custGeom>
              <a:avLst/>
              <a:gdLst>
                <a:gd name="T0" fmla="*/ 162 w 162"/>
                <a:gd name="T1" fmla="*/ 26 h 48"/>
                <a:gd name="T2" fmla="*/ 3 w 162"/>
                <a:gd name="T3" fmla="*/ 48 h 48"/>
                <a:gd name="T4" fmla="*/ 0 w 162"/>
                <a:gd name="T5" fmla="*/ 21 h 48"/>
                <a:gd name="T6" fmla="*/ 158 w 162"/>
                <a:gd name="T7" fmla="*/ 0 h 48"/>
                <a:gd name="T8" fmla="*/ 162 w 162"/>
                <a:gd name="T9" fmla="*/ 26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2" h="48">
                  <a:moveTo>
                    <a:pt x="162" y="26"/>
                  </a:moveTo>
                  <a:lnTo>
                    <a:pt x="3" y="48"/>
                  </a:lnTo>
                  <a:lnTo>
                    <a:pt x="0" y="21"/>
                  </a:lnTo>
                  <a:lnTo>
                    <a:pt x="158" y="0"/>
                  </a:lnTo>
                  <a:lnTo>
                    <a:pt x="162" y="26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9" name="Freeform 18"/>
            <p:cNvSpPr/>
            <p:nvPr/>
          </p:nvSpPr>
          <p:spPr bwMode="auto">
            <a:xfrm>
              <a:off x="7588250" y="-1768475"/>
              <a:ext cx="96838" cy="96838"/>
            </a:xfrm>
            <a:custGeom>
              <a:avLst/>
              <a:gdLst>
                <a:gd name="T0" fmla="*/ 61 w 61"/>
                <a:gd name="T1" fmla="*/ 53 h 61"/>
                <a:gd name="T2" fmla="*/ 8 w 61"/>
                <a:gd name="T3" fmla="*/ 61 h 61"/>
                <a:gd name="T4" fmla="*/ 0 w 61"/>
                <a:gd name="T5" fmla="*/ 7 h 61"/>
                <a:gd name="T6" fmla="*/ 54 w 61"/>
                <a:gd name="T7" fmla="*/ 0 h 61"/>
                <a:gd name="T8" fmla="*/ 61 w 61"/>
                <a:gd name="T9" fmla="*/ 53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1">
                  <a:moveTo>
                    <a:pt x="61" y="53"/>
                  </a:moveTo>
                  <a:lnTo>
                    <a:pt x="8" y="61"/>
                  </a:lnTo>
                  <a:lnTo>
                    <a:pt x="0" y="7"/>
                  </a:lnTo>
                  <a:lnTo>
                    <a:pt x="54" y="0"/>
                  </a:lnTo>
                  <a:lnTo>
                    <a:pt x="61" y="53"/>
                  </a:lnTo>
                  <a:close/>
                </a:path>
              </a:pathLst>
            </a:custGeom>
            <a:solidFill>
              <a:srgbClr val="E5E8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0" name="Freeform 19"/>
            <p:cNvSpPr/>
            <p:nvPr/>
          </p:nvSpPr>
          <p:spPr bwMode="auto">
            <a:xfrm>
              <a:off x="7713663" y="-1766887"/>
              <a:ext cx="258763" cy="77788"/>
            </a:xfrm>
            <a:custGeom>
              <a:avLst/>
              <a:gdLst>
                <a:gd name="T0" fmla="*/ 163 w 163"/>
                <a:gd name="T1" fmla="*/ 27 h 49"/>
                <a:gd name="T2" fmla="*/ 4 w 163"/>
                <a:gd name="T3" fmla="*/ 49 h 49"/>
                <a:gd name="T4" fmla="*/ 0 w 163"/>
                <a:gd name="T5" fmla="*/ 23 h 49"/>
                <a:gd name="T6" fmla="*/ 159 w 163"/>
                <a:gd name="T7" fmla="*/ 0 h 49"/>
                <a:gd name="T8" fmla="*/ 163 w 163"/>
                <a:gd name="T9" fmla="*/ 27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3" h="49">
                  <a:moveTo>
                    <a:pt x="163" y="27"/>
                  </a:moveTo>
                  <a:lnTo>
                    <a:pt x="4" y="49"/>
                  </a:lnTo>
                  <a:lnTo>
                    <a:pt x="0" y="23"/>
                  </a:lnTo>
                  <a:lnTo>
                    <a:pt x="159" y="0"/>
                  </a:lnTo>
                  <a:lnTo>
                    <a:pt x="163" y="27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Freeform 20"/>
            <p:cNvSpPr/>
            <p:nvPr/>
          </p:nvSpPr>
          <p:spPr bwMode="auto">
            <a:xfrm>
              <a:off x="8027988" y="-1830387"/>
              <a:ext cx="96838" cy="96838"/>
            </a:xfrm>
            <a:custGeom>
              <a:avLst/>
              <a:gdLst>
                <a:gd name="T0" fmla="*/ 61 w 61"/>
                <a:gd name="T1" fmla="*/ 54 h 61"/>
                <a:gd name="T2" fmla="*/ 7 w 61"/>
                <a:gd name="T3" fmla="*/ 61 h 61"/>
                <a:gd name="T4" fmla="*/ 0 w 61"/>
                <a:gd name="T5" fmla="*/ 8 h 61"/>
                <a:gd name="T6" fmla="*/ 53 w 61"/>
                <a:gd name="T7" fmla="*/ 0 h 61"/>
                <a:gd name="T8" fmla="*/ 61 w 61"/>
                <a:gd name="T9" fmla="*/ 54 h 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61">
                  <a:moveTo>
                    <a:pt x="61" y="54"/>
                  </a:moveTo>
                  <a:lnTo>
                    <a:pt x="7" y="61"/>
                  </a:lnTo>
                  <a:lnTo>
                    <a:pt x="0" y="8"/>
                  </a:lnTo>
                  <a:lnTo>
                    <a:pt x="53" y="0"/>
                  </a:lnTo>
                  <a:lnTo>
                    <a:pt x="61" y="54"/>
                  </a:lnTo>
                  <a:close/>
                </a:path>
              </a:pathLst>
            </a:custGeom>
            <a:solidFill>
              <a:srgbClr val="65D6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" name="Freeform 21"/>
            <p:cNvSpPr/>
            <p:nvPr/>
          </p:nvSpPr>
          <p:spPr bwMode="auto">
            <a:xfrm>
              <a:off x="8153400" y="-1827212"/>
              <a:ext cx="255588" cy="77788"/>
            </a:xfrm>
            <a:custGeom>
              <a:avLst/>
              <a:gdLst>
                <a:gd name="T0" fmla="*/ 161 w 161"/>
                <a:gd name="T1" fmla="*/ 27 h 49"/>
                <a:gd name="T2" fmla="*/ 4 w 161"/>
                <a:gd name="T3" fmla="*/ 49 h 49"/>
                <a:gd name="T4" fmla="*/ 0 w 161"/>
                <a:gd name="T5" fmla="*/ 22 h 49"/>
                <a:gd name="T6" fmla="*/ 158 w 161"/>
                <a:gd name="T7" fmla="*/ 0 h 49"/>
                <a:gd name="T8" fmla="*/ 161 w 161"/>
                <a:gd name="T9" fmla="*/ 27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1" h="49">
                  <a:moveTo>
                    <a:pt x="161" y="27"/>
                  </a:moveTo>
                  <a:lnTo>
                    <a:pt x="4" y="49"/>
                  </a:lnTo>
                  <a:lnTo>
                    <a:pt x="0" y="22"/>
                  </a:lnTo>
                  <a:lnTo>
                    <a:pt x="158" y="0"/>
                  </a:lnTo>
                  <a:lnTo>
                    <a:pt x="161" y="27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Freeform 22"/>
            <p:cNvSpPr/>
            <p:nvPr/>
          </p:nvSpPr>
          <p:spPr bwMode="auto">
            <a:xfrm>
              <a:off x="7297738" y="-947737"/>
              <a:ext cx="2265363" cy="358775"/>
            </a:xfrm>
            <a:custGeom>
              <a:avLst/>
              <a:gdLst>
                <a:gd name="T0" fmla="*/ 1427 w 1427"/>
                <a:gd name="T1" fmla="*/ 27 h 226"/>
                <a:gd name="T2" fmla="*/ 4 w 1427"/>
                <a:gd name="T3" fmla="*/ 226 h 226"/>
                <a:gd name="T4" fmla="*/ 0 w 1427"/>
                <a:gd name="T5" fmla="*/ 198 h 226"/>
                <a:gd name="T6" fmla="*/ 1423 w 1427"/>
                <a:gd name="T7" fmla="*/ 0 h 226"/>
                <a:gd name="T8" fmla="*/ 1427 w 1427"/>
                <a:gd name="T9" fmla="*/ 27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7" h="226">
                  <a:moveTo>
                    <a:pt x="1427" y="27"/>
                  </a:moveTo>
                  <a:lnTo>
                    <a:pt x="4" y="226"/>
                  </a:lnTo>
                  <a:lnTo>
                    <a:pt x="0" y="198"/>
                  </a:lnTo>
                  <a:lnTo>
                    <a:pt x="1423" y="0"/>
                  </a:lnTo>
                  <a:lnTo>
                    <a:pt x="1427" y="27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" name="Freeform 23"/>
            <p:cNvSpPr/>
            <p:nvPr/>
          </p:nvSpPr>
          <p:spPr bwMode="auto">
            <a:xfrm>
              <a:off x="7316788" y="-815975"/>
              <a:ext cx="2263775" cy="358775"/>
            </a:xfrm>
            <a:custGeom>
              <a:avLst/>
              <a:gdLst>
                <a:gd name="T0" fmla="*/ 1426 w 1426"/>
                <a:gd name="T1" fmla="*/ 27 h 226"/>
                <a:gd name="T2" fmla="*/ 3 w 1426"/>
                <a:gd name="T3" fmla="*/ 226 h 226"/>
                <a:gd name="T4" fmla="*/ 0 w 1426"/>
                <a:gd name="T5" fmla="*/ 198 h 226"/>
                <a:gd name="T6" fmla="*/ 1422 w 1426"/>
                <a:gd name="T7" fmla="*/ 0 h 226"/>
                <a:gd name="T8" fmla="*/ 1426 w 1426"/>
                <a:gd name="T9" fmla="*/ 27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6" h="226">
                  <a:moveTo>
                    <a:pt x="1426" y="27"/>
                  </a:moveTo>
                  <a:lnTo>
                    <a:pt x="3" y="226"/>
                  </a:lnTo>
                  <a:lnTo>
                    <a:pt x="0" y="198"/>
                  </a:lnTo>
                  <a:lnTo>
                    <a:pt x="1422" y="0"/>
                  </a:lnTo>
                  <a:lnTo>
                    <a:pt x="1426" y="27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5" name="Freeform 24"/>
            <p:cNvSpPr/>
            <p:nvPr/>
          </p:nvSpPr>
          <p:spPr bwMode="auto">
            <a:xfrm>
              <a:off x="7316788" y="-815975"/>
              <a:ext cx="2263775" cy="358775"/>
            </a:xfrm>
            <a:custGeom>
              <a:avLst/>
              <a:gdLst>
                <a:gd name="T0" fmla="*/ 1426 w 1426"/>
                <a:gd name="T1" fmla="*/ 27 h 226"/>
                <a:gd name="T2" fmla="*/ 3 w 1426"/>
                <a:gd name="T3" fmla="*/ 226 h 226"/>
                <a:gd name="T4" fmla="*/ 0 w 1426"/>
                <a:gd name="T5" fmla="*/ 198 h 226"/>
                <a:gd name="T6" fmla="*/ 1422 w 1426"/>
                <a:gd name="T7" fmla="*/ 0 h 226"/>
                <a:gd name="T8" fmla="*/ 1426 w 1426"/>
                <a:gd name="T9" fmla="*/ 27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6" h="226">
                  <a:moveTo>
                    <a:pt x="1426" y="27"/>
                  </a:moveTo>
                  <a:lnTo>
                    <a:pt x="3" y="226"/>
                  </a:lnTo>
                  <a:lnTo>
                    <a:pt x="0" y="198"/>
                  </a:lnTo>
                  <a:lnTo>
                    <a:pt x="1422" y="0"/>
                  </a:lnTo>
                  <a:lnTo>
                    <a:pt x="1426" y="2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6" name="Freeform 25"/>
            <p:cNvSpPr/>
            <p:nvPr/>
          </p:nvSpPr>
          <p:spPr bwMode="auto">
            <a:xfrm>
              <a:off x="7335838" y="-685800"/>
              <a:ext cx="2262188" cy="360363"/>
            </a:xfrm>
            <a:custGeom>
              <a:avLst/>
              <a:gdLst>
                <a:gd name="T0" fmla="*/ 1425 w 1425"/>
                <a:gd name="T1" fmla="*/ 28 h 227"/>
                <a:gd name="T2" fmla="*/ 3 w 1425"/>
                <a:gd name="T3" fmla="*/ 227 h 227"/>
                <a:gd name="T4" fmla="*/ 0 w 1425"/>
                <a:gd name="T5" fmla="*/ 199 h 227"/>
                <a:gd name="T6" fmla="*/ 1421 w 1425"/>
                <a:gd name="T7" fmla="*/ 0 h 227"/>
                <a:gd name="T8" fmla="*/ 1425 w 1425"/>
                <a:gd name="T9" fmla="*/ 28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5" h="227">
                  <a:moveTo>
                    <a:pt x="1425" y="28"/>
                  </a:moveTo>
                  <a:lnTo>
                    <a:pt x="3" y="227"/>
                  </a:lnTo>
                  <a:lnTo>
                    <a:pt x="0" y="199"/>
                  </a:lnTo>
                  <a:lnTo>
                    <a:pt x="1421" y="0"/>
                  </a:lnTo>
                  <a:lnTo>
                    <a:pt x="1425" y="28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Freeform 26"/>
            <p:cNvSpPr/>
            <p:nvPr/>
          </p:nvSpPr>
          <p:spPr bwMode="auto">
            <a:xfrm>
              <a:off x="7335838" y="-685800"/>
              <a:ext cx="2262188" cy="360363"/>
            </a:xfrm>
            <a:custGeom>
              <a:avLst/>
              <a:gdLst>
                <a:gd name="T0" fmla="*/ 1425 w 1425"/>
                <a:gd name="T1" fmla="*/ 28 h 227"/>
                <a:gd name="T2" fmla="*/ 3 w 1425"/>
                <a:gd name="T3" fmla="*/ 227 h 227"/>
                <a:gd name="T4" fmla="*/ 0 w 1425"/>
                <a:gd name="T5" fmla="*/ 199 h 227"/>
                <a:gd name="T6" fmla="*/ 1421 w 1425"/>
                <a:gd name="T7" fmla="*/ 0 h 227"/>
                <a:gd name="T8" fmla="*/ 1425 w 1425"/>
                <a:gd name="T9" fmla="*/ 28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5" h="227">
                  <a:moveTo>
                    <a:pt x="1425" y="28"/>
                  </a:moveTo>
                  <a:lnTo>
                    <a:pt x="3" y="227"/>
                  </a:lnTo>
                  <a:lnTo>
                    <a:pt x="0" y="199"/>
                  </a:lnTo>
                  <a:lnTo>
                    <a:pt x="1421" y="0"/>
                  </a:lnTo>
                  <a:lnTo>
                    <a:pt x="1425" y="2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Freeform 27"/>
            <p:cNvSpPr/>
            <p:nvPr/>
          </p:nvSpPr>
          <p:spPr bwMode="auto">
            <a:xfrm>
              <a:off x="7353300" y="-554037"/>
              <a:ext cx="2263775" cy="358775"/>
            </a:xfrm>
            <a:custGeom>
              <a:avLst/>
              <a:gdLst>
                <a:gd name="T0" fmla="*/ 1426 w 1426"/>
                <a:gd name="T1" fmla="*/ 28 h 226"/>
                <a:gd name="T2" fmla="*/ 4 w 1426"/>
                <a:gd name="T3" fmla="*/ 226 h 226"/>
                <a:gd name="T4" fmla="*/ 0 w 1426"/>
                <a:gd name="T5" fmla="*/ 199 h 226"/>
                <a:gd name="T6" fmla="*/ 1423 w 1426"/>
                <a:gd name="T7" fmla="*/ 0 h 226"/>
                <a:gd name="T8" fmla="*/ 1426 w 1426"/>
                <a:gd name="T9" fmla="*/ 28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6" h="226">
                  <a:moveTo>
                    <a:pt x="1426" y="28"/>
                  </a:moveTo>
                  <a:lnTo>
                    <a:pt x="4" y="226"/>
                  </a:lnTo>
                  <a:lnTo>
                    <a:pt x="0" y="199"/>
                  </a:lnTo>
                  <a:lnTo>
                    <a:pt x="1423" y="0"/>
                  </a:lnTo>
                  <a:lnTo>
                    <a:pt x="1426" y="28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28"/>
            <p:cNvSpPr/>
            <p:nvPr/>
          </p:nvSpPr>
          <p:spPr bwMode="auto">
            <a:xfrm>
              <a:off x="7353300" y="-554037"/>
              <a:ext cx="2263775" cy="358775"/>
            </a:xfrm>
            <a:custGeom>
              <a:avLst/>
              <a:gdLst>
                <a:gd name="T0" fmla="*/ 1426 w 1426"/>
                <a:gd name="T1" fmla="*/ 28 h 226"/>
                <a:gd name="T2" fmla="*/ 4 w 1426"/>
                <a:gd name="T3" fmla="*/ 226 h 226"/>
                <a:gd name="T4" fmla="*/ 0 w 1426"/>
                <a:gd name="T5" fmla="*/ 199 h 226"/>
                <a:gd name="T6" fmla="*/ 1423 w 1426"/>
                <a:gd name="T7" fmla="*/ 0 h 226"/>
                <a:gd name="T8" fmla="*/ 1426 w 1426"/>
                <a:gd name="T9" fmla="*/ 28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6" h="226">
                  <a:moveTo>
                    <a:pt x="1426" y="28"/>
                  </a:moveTo>
                  <a:lnTo>
                    <a:pt x="4" y="226"/>
                  </a:lnTo>
                  <a:lnTo>
                    <a:pt x="0" y="199"/>
                  </a:lnTo>
                  <a:lnTo>
                    <a:pt x="1423" y="0"/>
                  </a:lnTo>
                  <a:lnTo>
                    <a:pt x="1426" y="2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29"/>
            <p:cNvSpPr/>
            <p:nvPr/>
          </p:nvSpPr>
          <p:spPr bwMode="auto">
            <a:xfrm>
              <a:off x="7370763" y="-422275"/>
              <a:ext cx="2263775" cy="358775"/>
            </a:xfrm>
            <a:custGeom>
              <a:avLst/>
              <a:gdLst>
                <a:gd name="T0" fmla="*/ 1426 w 1426"/>
                <a:gd name="T1" fmla="*/ 28 h 226"/>
                <a:gd name="T2" fmla="*/ 5 w 1426"/>
                <a:gd name="T3" fmla="*/ 226 h 226"/>
                <a:gd name="T4" fmla="*/ 0 w 1426"/>
                <a:gd name="T5" fmla="*/ 199 h 226"/>
                <a:gd name="T6" fmla="*/ 1423 w 1426"/>
                <a:gd name="T7" fmla="*/ 0 h 226"/>
                <a:gd name="T8" fmla="*/ 1426 w 1426"/>
                <a:gd name="T9" fmla="*/ 28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6" h="226">
                  <a:moveTo>
                    <a:pt x="1426" y="28"/>
                  </a:moveTo>
                  <a:lnTo>
                    <a:pt x="5" y="226"/>
                  </a:lnTo>
                  <a:lnTo>
                    <a:pt x="0" y="199"/>
                  </a:lnTo>
                  <a:lnTo>
                    <a:pt x="1423" y="0"/>
                  </a:lnTo>
                  <a:lnTo>
                    <a:pt x="1426" y="28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1" name="Freeform 30"/>
            <p:cNvSpPr/>
            <p:nvPr/>
          </p:nvSpPr>
          <p:spPr bwMode="auto">
            <a:xfrm>
              <a:off x="7370763" y="-422275"/>
              <a:ext cx="2263775" cy="358775"/>
            </a:xfrm>
            <a:custGeom>
              <a:avLst/>
              <a:gdLst>
                <a:gd name="T0" fmla="*/ 1426 w 1426"/>
                <a:gd name="T1" fmla="*/ 28 h 226"/>
                <a:gd name="T2" fmla="*/ 5 w 1426"/>
                <a:gd name="T3" fmla="*/ 226 h 226"/>
                <a:gd name="T4" fmla="*/ 0 w 1426"/>
                <a:gd name="T5" fmla="*/ 199 h 226"/>
                <a:gd name="T6" fmla="*/ 1423 w 1426"/>
                <a:gd name="T7" fmla="*/ 0 h 226"/>
                <a:gd name="T8" fmla="*/ 1426 w 1426"/>
                <a:gd name="T9" fmla="*/ 28 h 2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26" h="226">
                  <a:moveTo>
                    <a:pt x="1426" y="28"/>
                  </a:moveTo>
                  <a:lnTo>
                    <a:pt x="5" y="226"/>
                  </a:lnTo>
                  <a:lnTo>
                    <a:pt x="0" y="199"/>
                  </a:lnTo>
                  <a:lnTo>
                    <a:pt x="1423" y="0"/>
                  </a:lnTo>
                  <a:lnTo>
                    <a:pt x="1426" y="28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29" name="组合 128"/>
          <p:cNvGrpSpPr/>
          <p:nvPr/>
        </p:nvGrpSpPr>
        <p:grpSpPr>
          <a:xfrm>
            <a:off x="5424365" y="354977"/>
            <a:ext cx="791928" cy="747430"/>
            <a:chOff x="2380291" y="-1951037"/>
            <a:chExt cx="1808163" cy="1706562"/>
          </a:xfrm>
        </p:grpSpPr>
        <p:sp>
          <p:nvSpPr>
            <p:cNvPr id="52" name="Freeform 31"/>
            <p:cNvSpPr/>
            <p:nvPr/>
          </p:nvSpPr>
          <p:spPr bwMode="auto">
            <a:xfrm>
              <a:off x="2380291" y="-1758950"/>
              <a:ext cx="1808163" cy="1514475"/>
            </a:xfrm>
            <a:custGeom>
              <a:avLst/>
              <a:gdLst>
                <a:gd name="T0" fmla="*/ 885 w 1139"/>
                <a:gd name="T1" fmla="*/ 954 h 954"/>
                <a:gd name="T2" fmla="*/ 0 w 1139"/>
                <a:gd name="T3" fmla="*/ 538 h 954"/>
                <a:gd name="T4" fmla="*/ 253 w 1139"/>
                <a:gd name="T5" fmla="*/ 0 h 954"/>
                <a:gd name="T6" fmla="*/ 1139 w 1139"/>
                <a:gd name="T7" fmla="*/ 415 h 954"/>
                <a:gd name="T8" fmla="*/ 885 w 1139"/>
                <a:gd name="T9" fmla="*/ 954 h 9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39" h="954">
                  <a:moveTo>
                    <a:pt x="885" y="954"/>
                  </a:moveTo>
                  <a:lnTo>
                    <a:pt x="0" y="538"/>
                  </a:lnTo>
                  <a:lnTo>
                    <a:pt x="253" y="0"/>
                  </a:lnTo>
                  <a:lnTo>
                    <a:pt x="1139" y="415"/>
                  </a:lnTo>
                  <a:lnTo>
                    <a:pt x="885" y="954"/>
                  </a:lnTo>
                  <a:close/>
                </a:path>
              </a:pathLst>
            </a:custGeom>
            <a:solidFill>
              <a:srgbClr val="FCFFF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3" name="Freeform 32"/>
            <p:cNvSpPr/>
            <p:nvPr/>
          </p:nvSpPr>
          <p:spPr bwMode="auto">
            <a:xfrm>
              <a:off x="2781929" y="-1951037"/>
              <a:ext cx="1404938" cy="850900"/>
            </a:xfrm>
            <a:custGeom>
              <a:avLst/>
              <a:gdLst>
                <a:gd name="T0" fmla="*/ 0 w 885"/>
                <a:gd name="T1" fmla="*/ 121 h 536"/>
                <a:gd name="T2" fmla="*/ 597 w 885"/>
                <a:gd name="T3" fmla="*/ 0 h 536"/>
                <a:gd name="T4" fmla="*/ 885 w 885"/>
                <a:gd name="T5" fmla="*/ 536 h 536"/>
                <a:gd name="T6" fmla="*/ 0 w 885"/>
                <a:gd name="T7" fmla="*/ 121 h 5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85" h="536">
                  <a:moveTo>
                    <a:pt x="0" y="121"/>
                  </a:moveTo>
                  <a:lnTo>
                    <a:pt x="597" y="0"/>
                  </a:lnTo>
                  <a:lnTo>
                    <a:pt x="885" y="536"/>
                  </a:lnTo>
                  <a:lnTo>
                    <a:pt x="0" y="121"/>
                  </a:lnTo>
                  <a:close/>
                </a:path>
              </a:pathLst>
            </a:custGeom>
            <a:solidFill>
              <a:srgbClr val="D1D3C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4" name="Freeform 33"/>
            <p:cNvSpPr/>
            <p:nvPr/>
          </p:nvSpPr>
          <p:spPr bwMode="auto">
            <a:xfrm>
              <a:off x="2781929" y="-1758950"/>
              <a:ext cx="1404938" cy="847725"/>
            </a:xfrm>
            <a:custGeom>
              <a:avLst/>
              <a:gdLst>
                <a:gd name="T0" fmla="*/ 885 w 885"/>
                <a:gd name="T1" fmla="*/ 415 h 534"/>
                <a:gd name="T2" fmla="*/ 289 w 885"/>
                <a:gd name="T3" fmla="*/ 534 h 534"/>
                <a:gd name="T4" fmla="*/ 0 w 885"/>
                <a:gd name="T5" fmla="*/ 0 h 534"/>
                <a:gd name="T6" fmla="*/ 885 w 885"/>
                <a:gd name="T7" fmla="*/ 415 h 5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85" h="534">
                  <a:moveTo>
                    <a:pt x="885" y="415"/>
                  </a:moveTo>
                  <a:lnTo>
                    <a:pt x="289" y="534"/>
                  </a:lnTo>
                  <a:lnTo>
                    <a:pt x="0" y="0"/>
                  </a:lnTo>
                  <a:lnTo>
                    <a:pt x="885" y="415"/>
                  </a:lnTo>
                  <a:close/>
                </a:path>
              </a:pathLst>
            </a:custGeom>
            <a:solidFill>
              <a:srgbClr val="DDE0D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33" name="组合 132"/>
          <p:cNvGrpSpPr/>
          <p:nvPr/>
        </p:nvGrpSpPr>
        <p:grpSpPr>
          <a:xfrm>
            <a:off x="9142236" y="501356"/>
            <a:ext cx="1720339" cy="1976438"/>
            <a:chOff x="7567210" y="-193675"/>
            <a:chExt cx="2868613" cy="3295650"/>
          </a:xfrm>
        </p:grpSpPr>
        <p:sp>
          <p:nvSpPr>
            <p:cNvPr id="55" name="Freeform 34"/>
            <p:cNvSpPr/>
            <p:nvPr/>
          </p:nvSpPr>
          <p:spPr bwMode="auto">
            <a:xfrm>
              <a:off x="7567210" y="-193675"/>
              <a:ext cx="2868613" cy="3295650"/>
            </a:xfrm>
            <a:custGeom>
              <a:avLst/>
              <a:gdLst>
                <a:gd name="T0" fmla="*/ 0 w 1744"/>
                <a:gd name="T1" fmla="*/ 452 h 2004"/>
                <a:gd name="T2" fmla="*/ 497 w 1744"/>
                <a:gd name="T3" fmla="*/ 2004 h 2004"/>
                <a:gd name="T4" fmla="*/ 1431 w 1744"/>
                <a:gd name="T5" fmla="*/ 1705 h 2004"/>
                <a:gd name="T6" fmla="*/ 1602 w 1744"/>
                <a:gd name="T7" fmla="*/ 1420 h 2004"/>
                <a:gd name="T8" fmla="*/ 1744 w 1744"/>
                <a:gd name="T9" fmla="*/ 1043 h 2004"/>
                <a:gd name="T10" fmla="*/ 1410 w 1744"/>
                <a:gd name="T11" fmla="*/ 0 h 2004"/>
                <a:gd name="T12" fmla="*/ 0 w 1744"/>
                <a:gd name="T13" fmla="*/ 452 h 20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44" h="2004">
                  <a:moveTo>
                    <a:pt x="0" y="452"/>
                  </a:moveTo>
                  <a:cubicBezTo>
                    <a:pt x="497" y="2004"/>
                    <a:pt x="497" y="2004"/>
                    <a:pt x="497" y="2004"/>
                  </a:cubicBezTo>
                  <a:cubicBezTo>
                    <a:pt x="1431" y="1705"/>
                    <a:pt x="1431" y="1705"/>
                    <a:pt x="1431" y="1705"/>
                  </a:cubicBezTo>
                  <a:cubicBezTo>
                    <a:pt x="1431" y="1705"/>
                    <a:pt x="1554" y="1531"/>
                    <a:pt x="1602" y="1420"/>
                  </a:cubicBezTo>
                  <a:cubicBezTo>
                    <a:pt x="1651" y="1310"/>
                    <a:pt x="1690" y="1182"/>
                    <a:pt x="1744" y="1043"/>
                  </a:cubicBezTo>
                  <a:cubicBezTo>
                    <a:pt x="1410" y="0"/>
                    <a:pt x="1410" y="0"/>
                    <a:pt x="1410" y="0"/>
                  </a:cubicBezTo>
                  <a:cubicBezTo>
                    <a:pt x="0" y="452"/>
                    <a:pt x="0" y="452"/>
                    <a:pt x="0" y="452"/>
                  </a:cubicBezTo>
                </a:path>
              </a:pathLst>
            </a:custGeom>
            <a:solidFill>
              <a:srgbClr val="F7F7F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56" name="Freeform 35"/>
            <p:cNvSpPr/>
            <p:nvPr/>
          </p:nvSpPr>
          <p:spPr bwMode="auto">
            <a:xfrm>
              <a:off x="9008660" y="519113"/>
              <a:ext cx="1225550" cy="1182688"/>
            </a:xfrm>
            <a:custGeom>
              <a:avLst/>
              <a:gdLst>
                <a:gd name="T0" fmla="*/ 772 w 772"/>
                <a:gd name="T1" fmla="*/ 556 h 745"/>
                <a:gd name="T2" fmla="*/ 179 w 772"/>
                <a:gd name="T3" fmla="*/ 745 h 745"/>
                <a:gd name="T4" fmla="*/ 0 w 772"/>
                <a:gd name="T5" fmla="*/ 191 h 745"/>
                <a:gd name="T6" fmla="*/ 595 w 772"/>
                <a:gd name="T7" fmla="*/ 0 h 745"/>
                <a:gd name="T8" fmla="*/ 772 w 772"/>
                <a:gd name="T9" fmla="*/ 556 h 7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72" h="745">
                  <a:moveTo>
                    <a:pt x="772" y="556"/>
                  </a:moveTo>
                  <a:lnTo>
                    <a:pt x="179" y="745"/>
                  </a:lnTo>
                  <a:lnTo>
                    <a:pt x="0" y="191"/>
                  </a:lnTo>
                  <a:lnTo>
                    <a:pt x="595" y="0"/>
                  </a:lnTo>
                  <a:lnTo>
                    <a:pt x="772" y="556"/>
                  </a:lnTo>
                  <a:close/>
                </a:path>
              </a:pathLst>
            </a:custGeom>
            <a:solidFill>
              <a:srgbClr val="7C9F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57" name="Freeform 36"/>
            <p:cNvSpPr/>
            <p:nvPr/>
          </p:nvSpPr>
          <p:spPr bwMode="auto">
            <a:xfrm>
              <a:off x="8216498" y="1897063"/>
              <a:ext cx="684213" cy="612775"/>
            </a:xfrm>
            <a:custGeom>
              <a:avLst/>
              <a:gdLst>
                <a:gd name="T0" fmla="*/ 431 w 431"/>
                <a:gd name="T1" fmla="*/ 276 h 386"/>
                <a:gd name="T2" fmla="*/ 88 w 431"/>
                <a:gd name="T3" fmla="*/ 386 h 386"/>
                <a:gd name="T4" fmla="*/ 0 w 431"/>
                <a:gd name="T5" fmla="*/ 109 h 386"/>
                <a:gd name="T6" fmla="*/ 343 w 431"/>
                <a:gd name="T7" fmla="*/ 0 h 386"/>
                <a:gd name="T8" fmla="*/ 431 w 431"/>
                <a:gd name="T9" fmla="*/ 276 h 3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1" h="386">
                  <a:moveTo>
                    <a:pt x="431" y="276"/>
                  </a:moveTo>
                  <a:lnTo>
                    <a:pt x="88" y="386"/>
                  </a:lnTo>
                  <a:lnTo>
                    <a:pt x="0" y="109"/>
                  </a:lnTo>
                  <a:lnTo>
                    <a:pt x="343" y="0"/>
                  </a:lnTo>
                  <a:lnTo>
                    <a:pt x="431" y="276"/>
                  </a:lnTo>
                  <a:close/>
                </a:path>
              </a:pathLst>
            </a:custGeom>
            <a:solidFill>
              <a:srgbClr val="B3C5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58" name="Freeform 37"/>
            <p:cNvSpPr/>
            <p:nvPr/>
          </p:nvSpPr>
          <p:spPr bwMode="auto">
            <a:xfrm>
              <a:off x="9315048" y="1473200"/>
              <a:ext cx="960438" cy="355600"/>
            </a:xfrm>
            <a:custGeom>
              <a:avLst/>
              <a:gdLst>
                <a:gd name="T0" fmla="*/ 605 w 605"/>
                <a:gd name="T1" fmla="*/ 33 h 224"/>
                <a:gd name="T2" fmla="*/ 11 w 605"/>
                <a:gd name="T3" fmla="*/ 224 h 224"/>
                <a:gd name="T4" fmla="*/ 0 w 605"/>
                <a:gd name="T5" fmla="*/ 191 h 224"/>
                <a:gd name="T6" fmla="*/ 594 w 605"/>
                <a:gd name="T7" fmla="*/ 0 h 224"/>
                <a:gd name="T8" fmla="*/ 605 w 605"/>
                <a:gd name="T9" fmla="*/ 33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5" h="224">
                  <a:moveTo>
                    <a:pt x="605" y="33"/>
                  </a:moveTo>
                  <a:lnTo>
                    <a:pt x="11" y="224"/>
                  </a:lnTo>
                  <a:lnTo>
                    <a:pt x="0" y="191"/>
                  </a:lnTo>
                  <a:lnTo>
                    <a:pt x="594" y="0"/>
                  </a:lnTo>
                  <a:lnTo>
                    <a:pt x="605" y="33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59" name="Freeform 38"/>
            <p:cNvSpPr/>
            <p:nvPr/>
          </p:nvSpPr>
          <p:spPr bwMode="auto">
            <a:xfrm>
              <a:off x="9351560" y="1585913"/>
              <a:ext cx="958850" cy="354013"/>
            </a:xfrm>
            <a:custGeom>
              <a:avLst/>
              <a:gdLst>
                <a:gd name="T0" fmla="*/ 604 w 604"/>
                <a:gd name="T1" fmla="*/ 33 h 223"/>
                <a:gd name="T2" fmla="*/ 10 w 604"/>
                <a:gd name="T3" fmla="*/ 223 h 223"/>
                <a:gd name="T4" fmla="*/ 0 w 604"/>
                <a:gd name="T5" fmla="*/ 190 h 223"/>
                <a:gd name="T6" fmla="*/ 594 w 604"/>
                <a:gd name="T7" fmla="*/ 0 h 223"/>
                <a:gd name="T8" fmla="*/ 604 w 604"/>
                <a:gd name="T9" fmla="*/ 33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4" h="223">
                  <a:moveTo>
                    <a:pt x="604" y="33"/>
                  </a:moveTo>
                  <a:lnTo>
                    <a:pt x="10" y="223"/>
                  </a:lnTo>
                  <a:lnTo>
                    <a:pt x="0" y="190"/>
                  </a:lnTo>
                  <a:lnTo>
                    <a:pt x="594" y="0"/>
                  </a:lnTo>
                  <a:lnTo>
                    <a:pt x="604" y="33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60" name="Freeform 39"/>
            <p:cNvSpPr/>
            <p:nvPr/>
          </p:nvSpPr>
          <p:spPr bwMode="auto">
            <a:xfrm>
              <a:off x="9422998" y="1839913"/>
              <a:ext cx="862013" cy="322263"/>
            </a:xfrm>
            <a:custGeom>
              <a:avLst/>
              <a:gdLst>
                <a:gd name="T0" fmla="*/ 543 w 543"/>
                <a:gd name="T1" fmla="*/ 33 h 203"/>
                <a:gd name="T2" fmla="*/ 10 w 543"/>
                <a:gd name="T3" fmla="*/ 203 h 203"/>
                <a:gd name="T4" fmla="*/ 0 w 543"/>
                <a:gd name="T5" fmla="*/ 171 h 203"/>
                <a:gd name="T6" fmla="*/ 532 w 543"/>
                <a:gd name="T7" fmla="*/ 0 h 203"/>
                <a:gd name="T8" fmla="*/ 543 w 543"/>
                <a:gd name="T9" fmla="*/ 3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3" h="203">
                  <a:moveTo>
                    <a:pt x="543" y="33"/>
                  </a:moveTo>
                  <a:lnTo>
                    <a:pt x="10" y="203"/>
                  </a:lnTo>
                  <a:lnTo>
                    <a:pt x="0" y="171"/>
                  </a:lnTo>
                  <a:lnTo>
                    <a:pt x="532" y="0"/>
                  </a:lnTo>
                  <a:lnTo>
                    <a:pt x="543" y="33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61" name="Freeform 40"/>
            <p:cNvSpPr/>
            <p:nvPr/>
          </p:nvSpPr>
          <p:spPr bwMode="auto">
            <a:xfrm>
              <a:off x="9388073" y="1697038"/>
              <a:ext cx="958850" cy="354013"/>
            </a:xfrm>
            <a:custGeom>
              <a:avLst/>
              <a:gdLst>
                <a:gd name="T0" fmla="*/ 604 w 604"/>
                <a:gd name="T1" fmla="*/ 33 h 223"/>
                <a:gd name="T2" fmla="*/ 10 w 604"/>
                <a:gd name="T3" fmla="*/ 223 h 223"/>
                <a:gd name="T4" fmla="*/ 0 w 604"/>
                <a:gd name="T5" fmla="*/ 191 h 223"/>
                <a:gd name="T6" fmla="*/ 594 w 604"/>
                <a:gd name="T7" fmla="*/ 0 h 223"/>
                <a:gd name="T8" fmla="*/ 604 w 604"/>
                <a:gd name="T9" fmla="*/ 33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4" h="223">
                  <a:moveTo>
                    <a:pt x="604" y="33"/>
                  </a:moveTo>
                  <a:lnTo>
                    <a:pt x="10" y="223"/>
                  </a:lnTo>
                  <a:lnTo>
                    <a:pt x="0" y="191"/>
                  </a:lnTo>
                  <a:lnTo>
                    <a:pt x="594" y="0"/>
                  </a:lnTo>
                  <a:lnTo>
                    <a:pt x="604" y="33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62" name="Freeform 41"/>
            <p:cNvSpPr/>
            <p:nvPr/>
          </p:nvSpPr>
          <p:spPr bwMode="auto">
            <a:xfrm>
              <a:off x="8075210" y="1328738"/>
              <a:ext cx="958850" cy="354013"/>
            </a:xfrm>
            <a:custGeom>
              <a:avLst/>
              <a:gdLst>
                <a:gd name="T0" fmla="*/ 604 w 604"/>
                <a:gd name="T1" fmla="*/ 32 h 223"/>
                <a:gd name="T2" fmla="*/ 10 w 604"/>
                <a:gd name="T3" fmla="*/ 223 h 223"/>
                <a:gd name="T4" fmla="*/ 0 w 604"/>
                <a:gd name="T5" fmla="*/ 190 h 223"/>
                <a:gd name="T6" fmla="*/ 594 w 604"/>
                <a:gd name="T7" fmla="*/ 0 h 223"/>
                <a:gd name="T8" fmla="*/ 604 w 604"/>
                <a:gd name="T9" fmla="*/ 32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4" h="223">
                  <a:moveTo>
                    <a:pt x="604" y="32"/>
                  </a:moveTo>
                  <a:lnTo>
                    <a:pt x="10" y="223"/>
                  </a:lnTo>
                  <a:lnTo>
                    <a:pt x="0" y="190"/>
                  </a:lnTo>
                  <a:lnTo>
                    <a:pt x="594" y="0"/>
                  </a:lnTo>
                  <a:lnTo>
                    <a:pt x="604" y="32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63" name="Freeform 42"/>
            <p:cNvSpPr/>
            <p:nvPr/>
          </p:nvSpPr>
          <p:spPr bwMode="auto">
            <a:xfrm>
              <a:off x="8111723" y="1438275"/>
              <a:ext cx="958850" cy="355600"/>
            </a:xfrm>
            <a:custGeom>
              <a:avLst/>
              <a:gdLst>
                <a:gd name="T0" fmla="*/ 604 w 604"/>
                <a:gd name="T1" fmla="*/ 34 h 224"/>
                <a:gd name="T2" fmla="*/ 10 w 604"/>
                <a:gd name="T3" fmla="*/ 224 h 224"/>
                <a:gd name="T4" fmla="*/ 0 w 604"/>
                <a:gd name="T5" fmla="*/ 191 h 224"/>
                <a:gd name="T6" fmla="*/ 593 w 604"/>
                <a:gd name="T7" fmla="*/ 0 h 224"/>
                <a:gd name="T8" fmla="*/ 604 w 604"/>
                <a:gd name="T9" fmla="*/ 3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4" h="224">
                  <a:moveTo>
                    <a:pt x="604" y="34"/>
                  </a:moveTo>
                  <a:lnTo>
                    <a:pt x="10" y="224"/>
                  </a:lnTo>
                  <a:lnTo>
                    <a:pt x="0" y="191"/>
                  </a:lnTo>
                  <a:lnTo>
                    <a:pt x="593" y="0"/>
                  </a:lnTo>
                  <a:lnTo>
                    <a:pt x="604" y="34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64" name="Freeform 43"/>
            <p:cNvSpPr/>
            <p:nvPr/>
          </p:nvSpPr>
          <p:spPr bwMode="auto">
            <a:xfrm>
              <a:off x="8181573" y="1662113"/>
              <a:ext cx="960438" cy="355600"/>
            </a:xfrm>
            <a:custGeom>
              <a:avLst/>
              <a:gdLst>
                <a:gd name="T0" fmla="*/ 605 w 605"/>
                <a:gd name="T1" fmla="*/ 34 h 224"/>
                <a:gd name="T2" fmla="*/ 11 w 605"/>
                <a:gd name="T3" fmla="*/ 224 h 224"/>
                <a:gd name="T4" fmla="*/ 0 w 605"/>
                <a:gd name="T5" fmla="*/ 191 h 224"/>
                <a:gd name="T6" fmla="*/ 595 w 605"/>
                <a:gd name="T7" fmla="*/ 0 h 224"/>
                <a:gd name="T8" fmla="*/ 605 w 605"/>
                <a:gd name="T9" fmla="*/ 34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5" h="224">
                  <a:moveTo>
                    <a:pt x="605" y="34"/>
                  </a:moveTo>
                  <a:lnTo>
                    <a:pt x="11" y="224"/>
                  </a:lnTo>
                  <a:lnTo>
                    <a:pt x="0" y="191"/>
                  </a:lnTo>
                  <a:lnTo>
                    <a:pt x="595" y="0"/>
                  </a:lnTo>
                  <a:lnTo>
                    <a:pt x="605" y="34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65" name="Freeform 44"/>
            <p:cNvSpPr/>
            <p:nvPr/>
          </p:nvSpPr>
          <p:spPr bwMode="auto">
            <a:xfrm>
              <a:off x="8145060" y="1550988"/>
              <a:ext cx="962025" cy="355600"/>
            </a:xfrm>
            <a:custGeom>
              <a:avLst/>
              <a:gdLst>
                <a:gd name="T0" fmla="*/ 606 w 606"/>
                <a:gd name="T1" fmla="*/ 33 h 224"/>
                <a:gd name="T2" fmla="*/ 12 w 606"/>
                <a:gd name="T3" fmla="*/ 224 h 224"/>
                <a:gd name="T4" fmla="*/ 0 w 606"/>
                <a:gd name="T5" fmla="*/ 191 h 224"/>
                <a:gd name="T6" fmla="*/ 595 w 606"/>
                <a:gd name="T7" fmla="*/ 0 h 224"/>
                <a:gd name="T8" fmla="*/ 606 w 606"/>
                <a:gd name="T9" fmla="*/ 33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6" h="224">
                  <a:moveTo>
                    <a:pt x="606" y="33"/>
                  </a:moveTo>
                  <a:lnTo>
                    <a:pt x="12" y="224"/>
                  </a:lnTo>
                  <a:lnTo>
                    <a:pt x="0" y="191"/>
                  </a:lnTo>
                  <a:lnTo>
                    <a:pt x="595" y="0"/>
                  </a:lnTo>
                  <a:lnTo>
                    <a:pt x="606" y="33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66" name="Freeform 45"/>
            <p:cNvSpPr/>
            <p:nvPr/>
          </p:nvSpPr>
          <p:spPr bwMode="auto">
            <a:xfrm>
              <a:off x="8387948" y="2306638"/>
              <a:ext cx="960438" cy="352425"/>
            </a:xfrm>
            <a:custGeom>
              <a:avLst/>
              <a:gdLst>
                <a:gd name="T0" fmla="*/ 605 w 605"/>
                <a:gd name="T1" fmla="*/ 33 h 222"/>
                <a:gd name="T2" fmla="*/ 10 w 605"/>
                <a:gd name="T3" fmla="*/ 222 h 222"/>
                <a:gd name="T4" fmla="*/ 0 w 605"/>
                <a:gd name="T5" fmla="*/ 189 h 222"/>
                <a:gd name="T6" fmla="*/ 594 w 605"/>
                <a:gd name="T7" fmla="*/ 0 h 222"/>
                <a:gd name="T8" fmla="*/ 605 w 605"/>
                <a:gd name="T9" fmla="*/ 33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5" h="222">
                  <a:moveTo>
                    <a:pt x="605" y="33"/>
                  </a:moveTo>
                  <a:lnTo>
                    <a:pt x="10" y="222"/>
                  </a:lnTo>
                  <a:lnTo>
                    <a:pt x="0" y="189"/>
                  </a:lnTo>
                  <a:lnTo>
                    <a:pt x="594" y="0"/>
                  </a:lnTo>
                  <a:lnTo>
                    <a:pt x="605" y="33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67" name="Freeform 46"/>
            <p:cNvSpPr/>
            <p:nvPr/>
          </p:nvSpPr>
          <p:spPr bwMode="auto">
            <a:xfrm>
              <a:off x="8424460" y="2417763"/>
              <a:ext cx="958850" cy="354013"/>
            </a:xfrm>
            <a:custGeom>
              <a:avLst/>
              <a:gdLst>
                <a:gd name="T0" fmla="*/ 604 w 604"/>
                <a:gd name="T1" fmla="*/ 33 h 223"/>
                <a:gd name="T2" fmla="*/ 10 w 604"/>
                <a:gd name="T3" fmla="*/ 223 h 223"/>
                <a:gd name="T4" fmla="*/ 0 w 604"/>
                <a:gd name="T5" fmla="*/ 190 h 223"/>
                <a:gd name="T6" fmla="*/ 593 w 604"/>
                <a:gd name="T7" fmla="*/ 0 h 223"/>
                <a:gd name="T8" fmla="*/ 604 w 604"/>
                <a:gd name="T9" fmla="*/ 33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4" h="223">
                  <a:moveTo>
                    <a:pt x="604" y="33"/>
                  </a:moveTo>
                  <a:lnTo>
                    <a:pt x="10" y="223"/>
                  </a:lnTo>
                  <a:lnTo>
                    <a:pt x="0" y="190"/>
                  </a:lnTo>
                  <a:lnTo>
                    <a:pt x="593" y="0"/>
                  </a:lnTo>
                  <a:lnTo>
                    <a:pt x="604" y="33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68" name="Freeform 47"/>
            <p:cNvSpPr/>
            <p:nvPr/>
          </p:nvSpPr>
          <p:spPr bwMode="auto">
            <a:xfrm>
              <a:off x="8459385" y="2528888"/>
              <a:ext cx="958850" cy="354013"/>
            </a:xfrm>
            <a:custGeom>
              <a:avLst/>
              <a:gdLst>
                <a:gd name="T0" fmla="*/ 604 w 604"/>
                <a:gd name="T1" fmla="*/ 33 h 223"/>
                <a:gd name="T2" fmla="*/ 11 w 604"/>
                <a:gd name="T3" fmla="*/ 223 h 223"/>
                <a:gd name="T4" fmla="*/ 0 w 604"/>
                <a:gd name="T5" fmla="*/ 190 h 223"/>
                <a:gd name="T6" fmla="*/ 594 w 604"/>
                <a:gd name="T7" fmla="*/ 0 h 223"/>
                <a:gd name="T8" fmla="*/ 604 w 604"/>
                <a:gd name="T9" fmla="*/ 33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4" h="223">
                  <a:moveTo>
                    <a:pt x="604" y="33"/>
                  </a:moveTo>
                  <a:lnTo>
                    <a:pt x="11" y="223"/>
                  </a:lnTo>
                  <a:lnTo>
                    <a:pt x="0" y="190"/>
                  </a:lnTo>
                  <a:lnTo>
                    <a:pt x="594" y="0"/>
                  </a:lnTo>
                  <a:lnTo>
                    <a:pt x="604" y="33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69" name="Freeform 48"/>
            <p:cNvSpPr/>
            <p:nvPr/>
          </p:nvSpPr>
          <p:spPr bwMode="auto">
            <a:xfrm>
              <a:off x="9470623" y="2055813"/>
              <a:ext cx="658813" cy="257175"/>
            </a:xfrm>
            <a:custGeom>
              <a:avLst/>
              <a:gdLst>
                <a:gd name="T0" fmla="*/ 415 w 415"/>
                <a:gd name="T1" fmla="*/ 33 h 162"/>
                <a:gd name="T2" fmla="*/ 11 w 415"/>
                <a:gd name="T3" fmla="*/ 162 h 162"/>
                <a:gd name="T4" fmla="*/ 0 w 415"/>
                <a:gd name="T5" fmla="*/ 130 h 162"/>
                <a:gd name="T6" fmla="*/ 404 w 415"/>
                <a:gd name="T7" fmla="*/ 0 h 162"/>
                <a:gd name="T8" fmla="*/ 415 w 415"/>
                <a:gd name="T9" fmla="*/ 33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5" h="162">
                  <a:moveTo>
                    <a:pt x="415" y="33"/>
                  </a:moveTo>
                  <a:lnTo>
                    <a:pt x="11" y="162"/>
                  </a:lnTo>
                  <a:lnTo>
                    <a:pt x="0" y="130"/>
                  </a:lnTo>
                  <a:lnTo>
                    <a:pt x="404" y="0"/>
                  </a:lnTo>
                  <a:lnTo>
                    <a:pt x="415" y="33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70" name="Freeform 49"/>
            <p:cNvSpPr/>
            <p:nvPr/>
          </p:nvSpPr>
          <p:spPr bwMode="auto">
            <a:xfrm>
              <a:off x="9505548" y="2166938"/>
              <a:ext cx="658813" cy="257175"/>
            </a:xfrm>
            <a:custGeom>
              <a:avLst/>
              <a:gdLst>
                <a:gd name="T0" fmla="*/ 415 w 415"/>
                <a:gd name="T1" fmla="*/ 33 h 162"/>
                <a:gd name="T2" fmla="*/ 11 w 415"/>
                <a:gd name="T3" fmla="*/ 162 h 162"/>
                <a:gd name="T4" fmla="*/ 0 w 415"/>
                <a:gd name="T5" fmla="*/ 129 h 162"/>
                <a:gd name="T6" fmla="*/ 405 w 415"/>
                <a:gd name="T7" fmla="*/ 0 h 162"/>
                <a:gd name="T8" fmla="*/ 415 w 415"/>
                <a:gd name="T9" fmla="*/ 33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5" h="162">
                  <a:moveTo>
                    <a:pt x="415" y="33"/>
                  </a:moveTo>
                  <a:lnTo>
                    <a:pt x="11" y="162"/>
                  </a:lnTo>
                  <a:lnTo>
                    <a:pt x="0" y="129"/>
                  </a:lnTo>
                  <a:lnTo>
                    <a:pt x="405" y="0"/>
                  </a:lnTo>
                  <a:lnTo>
                    <a:pt x="415" y="33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71" name="Freeform 50"/>
            <p:cNvSpPr/>
            <p:nvPr/>
          </p:nvSpPr>
          <p:spPr bwMode="auto">
            <a:xfrm>
              <a:off x="9542060" y="2298700"/>
              <a:ext cx="592138" cy="238125"/>
            </a:xfrm>
            <a:custGeom>
              <a:avLst/>
              <a:gdLst>
                <a:gd name="T0" fmla="*/ 373 w 373"/>
                <a:gd name="T1" fmla="*/ 34 h 150"/>
                <a:gd name="T2" fmla="*/ 11 w 373"/>
                <a:gd name="T3" fmla="*/ 150 h 150"/>
                <a:gd name="T4" fmla="*/ 0 w 373"/>
                <a:gd name="T5" fmla="*/ 116 h 150"/>
                <a:gd name="T6" fmla="*/ 363 w 373"/>
                <a:gd name="T7" fmla="*/ 0 h 150"/>
                <a:gd name="T8" fmla="*/ 373 w 373"/>
                <a:gd name="T9" fmla="*/ 34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3" h="150">
                  <a:moveTo>
                    <a:pt x="373" y="34"/>
                  </a:moveTo>
                  <a:lnTo>
                    <a:pt x="11" y="150"/>
                  </a:lnTo>
                  <a:lnTo>
                    <a:pt x="0" y="116"/>
                  </a:lnTo>
                  <a:lnTo>
                    <a:pt x="363" y="0"/>
                  </a:lnTo>
                  <a:lnTo>
                    <a:pt x="373" y="34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72" name="Freeform 51"/>
            <p:cNvSpPr/>
            <p:nvPr/>
          </p:nvSpPr>
          <p:spPr bwMode="auto">
            <a:xfrm>
              <a:off x="7927573" y="866775"/>
              <a:ext cx="960438" cy="355600"/>
            </a:xfrm>
            <a:custGeom>
              <a:avLst/>
              <a:gdLst>
                <a:gd name="T0" fmla="*/ 605 w 605"/>
                <a:gd name="T1" fmla="*/ 33 h 224"/>
                <a:gd name="T2" fmla="*/ 10 w 605"/>
                <a:gd name="T3" fmla="*/ 224 h 224"/>
                <a:gd name="T4" fmla="*/ 0 w 605"/>
                <a:gd name="T5" fmla="*/ 191 h 224"/>
                <a:gd name="T6" fmla="*/ 594 w 605"/>
                <a:gd name="T7" fmla="*/ 0 h 224"/>
                <a:gd name="T8" fmla="*/ 605 w 605"/>
                <a:gd name="T9" fmla="*/ 33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5" h="224">
                  <a:moveTo>
                    <a:pt x="605" y="33"/>
                  </a:moveTo>
                  <a:lnTo>
                    <a:pt x="10" y="224"/>
                  </a:lnTo>
                  <a:lnTo>
                    <a:pt x="0" y="191"/>
                  </a:lnTo>
                  <a:lnTo>
                    <a:pt x="594" y="0"/>
                  </a:lnTo>
                  <a:lnTo>
                    <a:pt x="605" y="33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73" name="Freeform 52"/>
            <p:cNvSpPr/>
            <p:nvPr/>
          </p:nvSpPr>
          <p:spPr bwMode="auto">
            <a:xfrm>
              <a:off x="7962498" y="977900"/>
              <a:ext cx="960438" cy="355600"/>
            </a:xfrm>
            <a:custGeom>
              <a:avLst/>
              <a:gdLst>
                <a:gd name="T0" fmla="*/ 605 w 605"/>
                <a:gd name="T1" fmla="*/ 33 h 224"/>
                <a:gd name="T2" fmla="*/ 11 w 605"/>
                <a:gd name="T3" fmla="*/ 224 h 224"/>
                <a:gd name="T4" fmla="*/ 0 w 605"/>
                <a:gd name="T5" fmla="*/ 191 h 224"/>
                <a:gd name="T6" fmla="*/ 594 w 605"/>
                <a:gd name="T7" fmla="*/ 0 h 224"/>
                <a:gd name="T8" fmla="*/ 605 w 605"/>
                <a:gd name="T9" fmla="*/ 33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5" h="224">
                  <a:moveTo>
                    <a:pt x="605" y="33"/>
                  </a:moveTo>
                  <a:lnTo>
                    <a:pt x="11" y="224"/>
                  </a:lnTo>
                  <a:lnTo>
                    <a:pt x="0" y="191"/>
                  </a:lnTo>
                  <a:lnTo>
                    <a:pt x="594" y="0"/>
                  </a:lnTo>
                  <a:lnTo>
                    <a:pt x="605" y="33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74" name="Freeform 53"/>
            <p:cNvSpPr/>
            <p:nvPr/>
          </p:nvSpPr>
          <p:spPr bwMode="auto">
            <a:xfrm>
              <a:off x="8033935" y="1201738"/>
              <a:ext cx="960438" cy="354013"/>
            </a:xfrm>
            <a:custGeom>
              <a:avLst/>
              <a:gdLst>
                <a:gd name="T0" fmla="*/ 605 w 605"/>
                <a:gd name="T1" fmla="*/ 33 h 223"/>
                <a:gd name="T2" fmla="*/ 11 w 605"/>
                <a:gd name="T3" fmla="*/ 223 h 223"/>
                <a:gd name="T4" fmla="*/ 0 w 605"/>
                <a:gd name="T5" fmla="*/ 191 h 223"/>
                <a:gd name="T6" fmla="*/ 595 w 605"/>
                <a:gd name="T7" fmla="*/ 0 h 223"/>
                <a:gd name="T8" fmla="*/ 605 w 605"/>
                <a:gd name="T9" fmla="*/ 33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5" h="223">
                  <a:moveTo>
                    <a:pt x="605" y="33"/>
                  </a:moveTo>
                  <a:lnTo>
                    <a:pt x="11" y="223"/>
                  </a:lnTo>
                  <a:lnTo>
                    <a:pt x="0" y="191"/>
                  </a:lnTo>
                  <a:lnTo>
                    <a:pt x="595" y="0"/>
                  </a:lnTo>
                  <a:lnTo>
                    <a:pt x="605" y="33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75" name="Freeform 54"/>
            <p:cNvSpPr/>
            <p:nvPr/>
          </p:nvSpPr>
          <p:spPr bwMode="auto">
            <a:xfrm>
              <a:off x="7999010" y="1090613"/>
              <a:ext cx="958850" cy="355600"/>
            </a:xfrm>
            <a:custGeom>
              <a:avLst/>
              <a:gdLst>
                <a:gd name="T0" fmla="*/ 604 w 604"/>
                <a:gd name="T1" fmla="*/ 33 h 224"/>
                <a:gd name="T2" fmla="*/ 11 w 604"/>
                <a:gd name="T3" fmla="*/ 224 h 224"/>
                <a:gd name="T4" fmla="*/ 0 w 604"/>
                <a:gd name="T5" fmla="*/ 190 h 224"/>
                <a:gd name="T6" fmla="*/ 594 w 604"/>
                <a:gd name="T7" fmla="*/ 0 h 224"/>
                <a:gd name="T8" fmla="*/ 604 w 604"/>
                <a:gd name="T9" fmla="*/ 33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4" h="224">
                  <a:moveTo>
                    <a:pt x="604" y="33"/>
                  </a:moveTo>
                  <a:lnTo>
                    <a:pt x="11" y="224"/>
                  </a:lnTo>
                  <a:lnTo>
                    <a:pt x="0" y="190"/>
                  </a:lnTo>
                  <a:lnTo>
                    <a:pt x="594" y="0"/>
                  </a:lnTo>
                  <a:lnTo>
                    <a:pt x="604" y="33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76" name="Freeform 55"/>
            <p:cNvSpPr/>
            <p:nvPr/>
          </p:nvSpPr>
          <p:spPr bwMode="auto">
            <a:xfrm>
              <a:off x="8843560" y="1863725"/>
              <a:ext cx="360363" cy="152400"/>
            </a:xfrm>
            <a:custGeom>
              <a:avLst/>
              <a:gdLst>
                <a:gd name="T0" fmla="*/ 227 w 227"/>
                <a:gd name="T1" fmla="*/ 27 h 96"/>
                <a:gd name="T2" fmla="*/ 9 w 227"/>
                <a:gd name="T3" fmla="*/ 96 h 96"/>
                <a:gd name="T4" fmla="*/ 0 w 227"/>
                <a:gd name="T5" fmla="*/ 69 h 96"/>
                <a:gd name="T6" fmla="*/ 217 w 227"/>
                <a:gd name="T7" fmla="*/ 0 h 96"/>
                <a:gd name="T8" fmla="*/ 227 w 227"/>
                <a:gd name="T9" fmla="*/ 27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96">
                  <a:moveTo>
                    <a:pt x="227" y="27"/>
                  </a:moveTo>
                  <a:lnTo>
                    <a:pt x="9" y="96"/>
                  </a:lnTo>
                  <a:lnTo>
                    <a:pt x="0" y="69"/>
                  </a:lnTo>
                  <a:lnTo>
                    <a:pt x="217" y="0"/>
                  </a:lnTo>
                  <a:lnTo>
                    <a:pt x="227" y="27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77" name="Freeform 56"/>
            <p:cNvSpPr/>
            <p:nvPr/>
          </p:nvSpPr>
          <p:spPr bwMode="auto">
            <a:xfrm>
              <a:off x="8872135" y="1955800"/>
              <a:ext cx="360363" cy="152400"/>
            </a:xfrm>
            <a:custGeom>
              <a:avLst/>
              <a:gdLst>
                <a:gd name="T0" fmla="*/ 227 w 227"/>
                <a:gd name="T1" fmla="*/ 27 h 96"/>
                <a:gd name="T2" fmla="*/ 9 w 227"/>
                <a:gd name="T3" fmla="*/ 96 h 96"/>
                <a:gd name="T4" fmla="*/ 0 w 227"/>
                <a:gd name="T5" fmla="*/ 69 h 96"/>
                <a:gd name="T6" fmla="*/ 218 w 227"/>
                <a:gd name="T7" fmla="*/ 0 h 96"/>
                <a:gd name="T8" fmla="*/ 227 w 227"/>
                <a:gd name="T9" fmla="*/ 27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96">
                  <a:moveTo>
                    <a:pt x="227" y="27"/>
                  </a:moveTo>
                  <a:lnTo>
                    <a:pt x="9" y="96"/>
                  </a:lnTo>
                  <a:lnTo>
                    <a:pt x="0" y="69"/>
                  </a:lnTo>
                  <a:lnTo>
                    <a:pt x="218" y="0"/>
                  </a:lnTo>
                  <a:lnTo>
                    <a:pt x="227" y="27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78" name="Freeform 57"/>
            <p:cNvSpPr/>
            <p:nvPr/>
          </p:nvSpPr>
          <p:spPr bwMode="auto">
            <a:xfrm>
              <a:off x="8932460" y="2138363"/>
              <a:ext cx="358775" cy="153988"/>
            </a:xfrm>
            <a:custGeom>
              <a:avLst/>
              <a:gdLst>
                <a:gd name="T0" fmla="*/ 226 w 226"/>
                <a:gd name="T1" fmla="*/ 28 h 97"/>
                <a:gd name="T2" fmla="*/ 8 w 226"/>
                <a:gd name="T3" fmla="*/ 97 h 97"/>
                <a:gd name="T4" fmla="*/ 0 w 226"/>
                <a:gd name="T5" fmla="*/ 70 h 97"/>
                <a:gd name="T6" fmla="*/ 217 w 226"/>
                <a:gd name="T7" fmla="*/ 0 h 97"/>
                <a:gd name="T8" fmla="*/ 226 w 226"/>
                <a:gd name="T9" fmla="*/ 28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6" h="97">
                  <a:moveTo>
                    <a:pt x="226" y="28"/>
                  </a:moveTo>
                  <a:lnTo>
                    <a:pt x="8" y="97"/>
                  </a:lnTo>
                  <a:lnTo>
                    <a:pt x="0" y="70"/>
                  </a:lnTo>
                  <a:lnTo>
                    <a:pt x="217" y="0"/>
                  </a:lnTo>
                  <a:lnTo>
                    <a:pt x="226" y="28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79" name="Freeform 58"/>
            <p:cNvSpPr/>
            <p:nvPr/>
          </p:nvSpPr>
          <p:spPr bwMode="auto">
            <a:xfrm>
              <a:off x="8902298" y="2047875"/>
              <a:ext cx="360363" cy="152400"/>
            </a:xfrm>
            <a:custGeom>
              <a:avLst/>
              <a:gdLst>
                <a:gd name="T0" fmla="*/ 227 w 227"/>
                <a:gd name="T1" fmla="*/ 27 h 96"/>
                <a:gd name="T2" fmla="*/ 8 w 227"/>
                <a:gd name="T3" fmla="*/ 96 h 96"/>
                <a:gd name="T4" fmla="*/ 0 w 227"/>
                <a:gd name="T5" fmla="*/ 69 h 96"/>
                <a:gd name="T6" fmla="*/ 218 w 227"/>
                <a:gd name="T7" fmla="*/ 0 h 96"/>
                <a:gd name="T8" fmla="*/ 227 w 227"/>
                <a:gd name="T9" fmla="*/ 27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7" h="96">
                  <a:moveTo>
                    <a:pt x="227" y="27"/>
                  </a:moveTo>
                  <a:lnTo>
                    <a:pt x="8" y="96"/>
                  </a:lnTo>
                  <a:lnTo>
                    <a:pt x="0" y="69"/>
                  </a:lnTo>
                  <a:lnTo>
                    <a:pt x="218" y="0"/>
                  </a:lnTo>
                  <a:lnTo>
                    <a:pt x="227" y="27"/>
                  </a:lnTo>
                  <a:close/>
                </a:path>
              </a:pathLst>
            </a:custGeom>
            <a:solidFill>
              <a:srgbClr val="CECE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80" name="Rectangle 59"/>
            <p:cNvSpPr>
              <a:spLocks noChangeArrowheads="1"/>
            </p:cNvSpPr>
            <p:nvPr/>
          </p:nvSpPr>
          <p:spPr bwMode="auto">
            <a:xfrm rot="20520000">
              <a:off x="7958623" y="495624"/>
              <a:ext cx="398272" cy="718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zh-CN" altLang="zh-CN" sz="2800" b="1" i="0" u="none" strike="noStrike" cap="none" normalizeH="0" baseline="0">
                  <a:ln>
                    <a:noFill/>
                  </a:ln>
                  <a:solidFill>
                    <a:srgbClr val="6BBDA9"/>
                  </a:solidFill>
                  <a:effectLst/>
                  <a:latin typeface="Source Sans Pro" panose="020B0503030403020204" pitchFamily="34" charset="0"/>
                </a:rPr>
                <a:t>N</a:t>
              </a:r>
              <a:endParaRPr kumimoji="0" lang="zh-CN" altLang="zh-CN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endParaRPr>
            </a:p>
          </p:txBody>
        </p:sp>
        <p:sp>
          <p:nvSpPr>
            <p:cNvPr id="81" name="Rectangle 60"/>
            <p:cNvSpPr>
              <a:spLocks noChangeArrowheads="1"/>
            </p:cNvSpPr>
            <p:nvPr/>
          </p:nvSpPr>
          <p:spPr bwMode="auto">
            <a:xfrm rot="20520000">
              <a:off x="8259742" y="435274"/>
              <a:ext cx="654875" cy="4105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8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</a:pPr>
              <a:r>
                <a:rPr kumimoji="0" lang="zh-CN" altLang="zh-CN" sz="1600" b="1" i="0" u="none" strike="noStrike" cap="none" normalizeH="0" baseline="0">
                  <a:ln>
                    <a:noFill/>
                  </a:ln>
                  <a:solidFill>
                    <a:srgbClr val="6BBDA9"/>
                  </a:solidFill>
                  <a:effectLst/>
                  <a:latin typeface="Source Sans Pro" panose="020B0503030403020204" pitchFamily="34" charset="0"/>
                </a:rPr>
                <a:t>EWS</a:t>
              </a:r>
              <a:endParaRPr kumimoji="0" lang="zh-CN" altLang="zh-CN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80604020202020204" pitchFamily="34" charset="0"/>
              </a:endParaRPr>
            </a:p>
          </p:txBody>
        </p:sp>
        <p:sp>
          <p:nvSpPr>
            <p:cNvPr id="82" name="Freeform 61"/>
            <p:cNvSpPr/>
            <p:nvPr/>
          </p:nvSpPr>
          <p:spPr bwMode="auto">
            <a:xfrm>
              <a:off x="8248248" y="350838"/>
              <a:ext cx="1670050" cy="593725"/>
            </a:xfrm>
            <a:custGeom>
              <a:avLst/>
              <a:gdLst>
                <a:gd name="T0" fmla="*/ 1052 w 1052"/>
                <a:gd name="T1" fmla="*/ 41 h 374"/>
                <a:gd name="T2" fmla="*/ 13 w 1052"/>
                <a:gd name="T3" fmla="*/ 374 h 374"/>
                <a:gd name="T4" fmla="*/ 0 w 1052"/>
                <a:gd name="T5" fmla="*/ 332 h 374"/>
                <a:gd name="T6" fmla="*/ 1040 w 1052"/>
                <a:gd name="T7" fmla="*/ 0 h 374"/>
                <a:gd name="T8" fmla="*/ 1052 w 1052"/>
                <a:gd name="T9" fmla="*/ 41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2" h="374">
                  <a:moveTo>
                    <a:pt x="1052" y="41"/>
                  </a:moveTo>
                  <a:lnTo>
                    <a:pt x="13" y="374"/>
                  </a:lnTo>
                  <a:lnTo>
                    <a:pt x="0" y="332"/>
                  </a:lnTo>
                  <a:lnTo>
                    <a:pt x="1040" y="0"/>
                  </a:lnTo>
                  <a:lnTo>
                    <a:pt x="1052" y="41"/>
                  </a:lnTo>
                  <a:close/>
                </a:path>
              </a:pathLst>
            </a:custGeom>
            <a:solidFill>
              <a:srgbClr val="6BBD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83" name="Freeform 62"/>
            <p:cNvSpPr/>
            <p:nvPr/>
          </p:nvSpPr>
          <p:spPr bwMode="auto">
            <a:xfrm>
              <a:off x="9307110" y="219075"/>
              <a:ext cx="41275" cy="46038"/>
            </a:xfrm>
            <a:custGeom>
              <a:avLst/>
              <a:gdLst>
                <a:gd name="T0" fmla="*/ 26 w 26"/>
                <a:gd name="T1" fmla="*/ 22 h 29"/>
                <a:gd name="T2" fmla="*/ 7 w 26"/>
                <a:gd name="T3" fmla="*/ 29 h 29"/>
                <a:gd name="T4" fmla="*/ 0 w 26"/>
                <a:gd name="T5" fmla="*/ 6 h 29"/>
                <a:gd name="T6" fmla="*/ 19 w 26"/>
                <a:gd name="T7" fmla="*/ 0 h 29"/>
                <a:gd name="T8" fmla="*/ 26 w 26"/>
                <a:gd name="T9" fmla="*/ 22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9">
                  <a:moveTo>
                    <a:pt x="26" y="22"/>
                  </a:moveTo>
                  <a:lnTo>
                    <a:pt x="7" y="29"/>
                  </a:lnTo>
                  <a:lnTo>
                    <a:pt x="0" y="6"/>
                  </a:lnTo>
                  <a:lnTo>
                    <a:pt x="19" y="0"/>
                  </a:lnTo>
                  <a:lnTo>
                    <a:pt x="26" y="22"/>
                  </a:lnTo>
                  <a:close/>
                </a:path>
              </a:pathLst>
            </a:custGeom>
            <a:solidFill>
              <a:srgbClr val="6BBD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84" name="Freeform 63"/>
            <p:cNvSpPr/>
            <p:nvPr/>
          </p:nvSpPr>
          <p:spPr bwMode="auto">
            <a:xfrm>
              <a:off x="9349973" y="204788"/>
              <a:ext cx="41275" cy="46038"/>
            </a:xfrm>
            <a:custGeom>
              <a:avLst/>
              <a:gdLst>
                <a:gd name="T0" fmla="*/ 26 w 26"/>
                <a:gd name="T1" fmla="*/ 23 h 29"/>
                <a:gd name="T2" fmla="*/ 7 w 26"/>
                <a:gd name="T3" fmla="*/ 29 h 29"/>
                <a:gd name="T4" fmla="*/ 0 w 26"/>
                <a:gd name="T5" fmla="*/ 5 h 29"/>
                <a:gd name="T6" fmla="*/ 19 w 26"/>
                <a:gd name="T7" fmla="*/ 0 h 29"/>
                <a:gd name="T8" fmla="*/ 26 w 26"/>
                <a:gd name="T9" fmla="*/ 2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9">
                  <a:moveTo>
                    <a:pt x="26" y="23"/>
                  </a:moveTo>
                  <a:lnTo>
                    <a:pt x="7" y="29"/>
                  </a:lnTo>
                  <a:lnTo>
                    <a:pt x="0" y="5"/>
                  </a:lnTo>
                  <a:lnTo>
                    <a:pt x="19" y="0"/>
                  </a:lnTo>
                  <a:lnTo>
                    <a:pt x="26" y="23"/>
                  </a:lnTo>
                  <a:close/>
                </a:path>
              </a:pathLst>
            </a:custGeom>
            <a:solidFill>
              <a:srgbClr val="6BBD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85" name="Freeform 64"/>
            <p:cNvSpPr/>
            <p:nvPr/>
          </p:nvSpPr>
          <p:spPr bwMode="auto">
            <a:xfrm>
              <a:off x="9397598" y="193675"/>
              <a:ext cx="26988" cy="41275"/>
            </a:xfrm>
            <a:custGeom>
              <a:avLst/>
              <a:gdLst>
                <a:gd name="T0" fmla="*/ 17 w 17"/>
                <a:gd name="T1" fmla="*/ 24 h 26"/>
                <a:gd name="T2" fmla="*/ 7 w 17"/>
                <a:gd name="T3" fmla="*/ 26 h 26"/>
                <a:gd name="T4" fmla="*/ 0 w 17"/>
                <a:gd name="T5" fmla="*/ 3 h 26"/>
                <a:gd name="T6" fmla="*/ 9 w 17"/>
                <a:gd name="T7" fmla="*/ 0 h 26"/>
                <a:gd name="T8" fmla="*/ 17 w 17"/>
                <a:gd name="T9" fmla="*/ 24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26">
                  <a:moveTo>
                    <a:pt x="17" y="24"/>
                  </a:moveTo>
                  <a:lnTo>
                    <a:pt x="7" y="26"/>
                  </a:lnTo>
                  <a:lnTo>
                    <a:pt x="0" y="3"/>
                  </a:lnTo>
                  <a:lnTo>
                    <a:pt x="9" y="0"/>
                  </a:lnTo>
                  <a:lnTo>
                    <a:pt x="17" y="24"/>
                  </a:lnTo>
                  <a:close/>
                </a:path>
              </a:pathLst>
            </a:custGeom>
            <a:solidFill>
              <a:srgbClr val="6BBD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86" name="Freeform 65"/>
            <p:cNvSpPr/>
            <p:nvPr/>
          </p:nvSpPr>
          <p:spPr bwMode="auto">
            <a:xfrm>
              <a:off x="9440460" y="176213"/>
              <a:ext cx="41275" cy="46038"/>
            </a:xfrm>
            <a:custGeom>
              <a:avLst/>
              <a:gdLst>
                <a:gd name="T0" fmla="*/ 26 w 26"/>
                <a:gd name="T1" fmla="*/ 22 h 29"/>
                <a:gd name="T2" fmla="*/ 7 w 26"/>
                <a:gd name="T3" fmla="*/ 29 h 29"/>
                <a:gd name="T4" fmla="*/ 0 w 26"/>
                <a:gd name="T5" fmla="*/ 6 h 29"/>
                <a:gd name="T6" fmla="*/ 19 w 26"/>
                <a:gd name="T7" fmla="*/ 0 h 29"/>
                <a:gd name="T8" fmla="*/ 26 w 26"/>
                <a:gd name="T9" fmla="*/ 22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29">
                  <a:moveTo>
                    <a:pt x="26" y="22"/>
                  </a:moveTo>
                  <a:lnTo>
                    <a:pt x="7" y="29"/>
                  </a:lnTo>
                  <a:lnTo>
                    <a:pt x="0" y="6"/>
                  </a:lnTo>
                  <a:lnTo>
                    <a:pt x="19" y="0"/>
                  </a:lnTo>
                  <a:lnTo>
                    <a:pt x="26" y="22"/>
                  </a:lnTo>
                  <a:close/>
                </a:path>
              </a:pathLst>
            </a:custGeom>
            <a:solidFill>
              <a:srgbClr val="6BBD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87" name="Freeform 66"/>
            <p:cNvSpPr/>
            <p:nvPr/>
          </p:nvSpPr>
          <p:spPr bwMode="auto">
            <a:xfrm>
              <a:off x="9484910" y="66675"/>
              <a:ext cx="334963" cy="139700"/>
            </a:xfrm>
            <a:custGeom>
              <a:avLst/>
              <a:gdLst>
                <a:gd name="T0" fmla="*/ 211 w 211"/>
                <a:gd name="T1" fmla="*/ 23 h 88"/>
                <a:gd name="T2" fmla="*/ 7 w 211"/>
                <a:gd name="T3" fmla="*/ 88 h 88"/>
                <a:gd name="T4" fmla="*/ 0 w 211"/>
                <a:gd name="T5" fmla="*/ 66 h 88"/>
                <a:gd name="T6" fmla="*/ 204 w 211"/>
                <a:gd name="T7" fmla="*/ 0 h 88"/>
                <a:gd name="T8" fmla="*/ 211 w 211"/>
                <a:gd name="T9" fmla="*/ 2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1" h="88">
                  <a:moveTo>
                    <a:pt x="211" y="23"/>
                  </a:moveTo>
                  <a:lnTo>
                    <a:pt x="7" y="88"/>
                  </a:lnTo>
                  <a:lnTo>
                    <a:pt x="0" y="66"/>
                  </a:lnTo>
                  <a:lnTo>
                    <a:pt x="204" y="0"/>
                  </a:lnTo>
                  <a:lnTo>
                    <a:pt x="211" y="23"/>
                  </a:lnTo>
                  <a:close/>
                </a:path>
              </a:pathLst>
            </a:custGeom>
            <a:solidFill>
              <a:srgbClr val="6BBDA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  <p:sp>
          <p:nvSpPr>
            <p:cNvPr id="88" name="Freeform 67"/>
            <p:cNvSpPr/>
            <p:nvPr/>
          </p:nvSpPr>
          <p:spPr bwMode="auto">
            <a:xfrm>
              <a:off x="9807173" y="1516063"/>
              <a:ext cx="628650" cy="1093788"/>
            </a:xfrm>
            <a:custGeom>
              <a:avLst/>
              <a:gdLst>
                <a:gd name="T0" fmla="*/ 382 w 382"/>
                <a:gd name="T1" fmla="*/ 3 h 665"/>
                <a:gd name="T2" fmla="*/ 69 w 382"/>
                <a:gd name="T3" fmla="*/ 665 h 665"/>
                <a:gd name="T4" fmla="*/ 0 w 382"/>
                <a:gd name="T5" fmla="*/ 167 h 665"/>
                <a:gd name="T6" fmla="*/ 382 w 382"/>
                <a:gd name="T7" fmla="*/ 3 h 6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2" h="665">
                  <a:moveTo>
                    <a:pt x="382" y="3"/>
                  </a:moveTo>
                  <a:cubicBezTo>
                    <a:pt x="382" y="3"/>
                    <a:pt x="321" y="456"/>
                    <a:pt x="69" y="665"/>
                  </a:cubicBezTo>
                  <a:cubicBezTo>
                    <a:pt x="69" y="665"/>
                    <a:pt x="276" y="330"/>
                    <a:pt x="0" y="167"/>
                  </a:cubicBezTo>
                  <a:cubicBezTo>
                    <a:pt x="230" y="65"/>
                    <a:pt x="302" y="0"/>
                    <a:pt x="382" y="3"/>
                  </a:cubicBezTo>
                  <a:close/>
                </a:path>
              </a:pathLst>
            </a:custGeom>
            <a:solidFill>
              <a:srgbClr val="BBBFB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 sz="1100"/>
            </a:p>
          </p:txBody>
        </p:sp>
      </p:grpSp>
      <p:grpSp>
        <p:nvGrpSpPr>
          <p:cNvPr id="132" name="组合 131"/>
          <p:cNvGrpSpPr/>
          <p:nvPr/>
        </p:nvGrpSpPr>
        <p:grpSpPr>
          <a:xfrm>
            <a:off x="6391276" y="1431347"/>
            <a:ext cx="915036" cy="1119766"/>
            <a:chOff x="6391275" y="276225"/>
            <a:chExt cx="1858963" cy="2274888"/>
          </a:xfrm>
        </p:grpSpPr>
        <p:sp>
          <p:nvSpPr>
            <p:cNvPr id="89" name="Freeform 68"/>
            <p:cNvSpPr/>
            <p:nvPr/>
          </p:nvSpPr>
          <p:spPr bwMode="auto">
            <a:xfrm>
              <a:off x="6391275" y="276225"/>
              <a:ext cx="1858963" cy="2274888"/>
            </a:xfrm>
            <a:custGeom>
              <a:avLst/>
              <a:gdLst>
                <a:gd name="T0" fmla="*/ 652 w 1130"/>
                <a:gd name="T1" fmla="*/ 1346 h 1383"/>
                <a:gd name="T2" fmla="*/ 586 w 1130"/>
                <a:gd name="T3" fmla="*/ 1371 h 1383"/>
                <a:gd name="T4" fmla="*/ 36 w 1130"/>
                <a:gd name="T5" fmla="*/ 1119 h 1383"/>
                <a:gd name="T6" fmla="*/ 11 w 1130"/>
                <a:gd name="T7" fmla="*/ 1053 h 1383"/>
                <a:gd name="T8" fmla="*/ 478 w 1130"/>
                <a:gd name="T9" fmla="*/ 36 h 1383"/>
                <a:gd name="T10" fmla="*/ 544 w 1130"/>
                <a:gd name="T11" fmla="*/ 11 h 1383"/>
                <a:gd name="T12" fmla="*/ 1093 w 1130"/>
                <a:gd name="T13" fmla="*/ 263 h 1383"/>
                <a:gd name="T14" fmla="*/ 1118 w 1130"/>
                <a:gd name="T15" fmla="*/ 330 h 1383"/>
                <a:gd name="T16" fmla="*/ 652 w 1130"/>
                <a:gd name="T17" fmla="*/ 1346 h 13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30" h="1383">
                  <a:moveTo>
                    <a:pt x="652" y="1346"/>
                  </a:moveTo>
                  <a:cubicBezTo>
                    <a:pt x="640" y="1372"/>
                    <a:pt x="611" y="1383"/>
                    <a:pt x="586" y="1371"/>
                  </a:cubicBezTo>
                  <a:cubicBezTo>
                    <a:pt x="36" y="1119"/>
                    <a:pt x="36" y="1119"/>
                    <a:pt x="36" y="1119"/>
                  </a:cubicBezTo>
                  <a:cubicBezTo>
                    <a:pt x="11" y="1108"/>
                    <a:pt x="0" y="1078"/>
                    <a:pt x="11" y="1053"/>
                  </a:cubicBezTo>
                  <a:cubicBezTo>
                    <a:pt x="478" y="36"/>
                    <a:pt x="478" y="36"/>
                    <a:pt x="478" y="36"/>
                  </a:cubicBezTo>
                  <a:cubicBezTo>
                    <a:pt x="489" y="11"/>
                    <a:pt x="519" y="0"/>
                    <a:pt x="544" y="11"/>
                  </a:cubicBezTo>
                  <a:cubicBezTo>
                    <a:pt x="1093" y="263"/>
                    <a:pt x="1093" y="263"/>
                    <a:pt x="1093" y="263"/>
                  </a:cubicBezTo>
                  <a:cubicBezTo>
                    <a:pt x="1119" y="275"/>
                    <a:pt x="1130" y="305"/>
                    <a:pt x="1118" y="330"/>
                  </a:cubicBezTo>
                  <a:lnTo>
                    <a:pt x="652" y="1346"/>
                  </a:lnTo>
                  <a:close/>
                </a:path>
              </a:pathLst>
            </a:custGeom>
            <a:solidFill>
              <a:srgbClr val="313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0" name="Freeform 69"/>
            <p:cNvSpPr/>
            <p:nvPr/>
          </p:nvSpPr>
          <p:spPr bwMode="auto">
            <a:xfrm>
              <a:off x="6586538" y="484188"/>
              <a:ext cx="1528763" cy="1724025"/>
            </a:xfrm>
            <a:custGeom>
              <a:avLst/>
              <a:gdLst>
                <a:gd name="T0" fmla="*/ 575 w 929"/>
                <a:gd name="T1" fmla="*/ 1038 h 1048"/>
                <a:gd name="T2" fmla="*/ 556 w 929"/>
                <a:gd name="T3" fmla="*/ 1045 h 1048"/>
                <a:gd name="T4" fmla="*/ 10 w 929"/>
                <a:gd name="T5" fmla="*/ 795 h 1048"/>
                <a:gd name="T6" fmla="*/ 3 w 929"/>
                <a:gd name="T7" fmla="*/ 776 h 1048"/>
                <a:gd name="T8" fmla="*/ 355 w 929"/>
                <a:gd name="T9" fmla="*/ 10 h 1048"/>
                <a:gd name="T10" fmla="*/ 374 w 929"/>
                <a:gd name="T11" fmla="*/ 3 h 1048"/>
                <a:gd name="T12" fmla="*/ 919 w 929"/>
                <a:gd name="T13" fmla="*/ 253 h 1048"/>
                <a:gd name="T14" fmla="*/ 926 w 929"/>
                <a:gd name="T15" fmla="*/ 272 h 1048"/>
                <a:gd name="T16" fmla="*/ 575 w 929"/>
                <a:gd name="T17" fmla="*/ 1038 h 10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929" h="1048">
                  <a:moveTo>
                    <a:pt x="575" y="1038"/>
                  </a:moveTo>
                  <a:cubicBezTo>
                    <a:pt x="571" y="1045"/>
                    <a:pt x="563" y="1048"/>
                    <a:pt x="556" y="1045"/>
                  </a:cubicBezTo>
                  <a:cubicBezTo>
                    <a:pt x="10" y="795"/>
                    <a:pt x="10" y="795"/>
                    <a:pt x="10" y="795"/>
                  </a:cubicBezTo>
                  <a:cubicBezTo>
                    <a:pt x="3" y="792"/>
                    <a:pt x="0" y="783"/>
                    <a:pt x="3" y="776"/>
                  </a:cubicBezTo>
                  <a:cubicBezTo>
                    <a:pt x="355" y="10"/>
                    <a:pt x="355" y="10"/>
                    <a:pt x="355" y="10"/>
                  </a:cubicBezTo>
                  <a:cubicBezTo>
                    <a:pt x="358" y="3"/>
                    <a:pt x="366" y="0"/>
                    <a:pt x="374" y="3"/>
                  </a:cubicBezTo>
                  <a:cubicBezTo>
                    <a:pt x="919" y="253"/>
                    <a:pt x="919" y="253"/>
                    <a:pt x="919" y="253"/>
                  </a:cubicBezTo>
                  <a:cubicBezTo>
                    <a:pt x="926" y="256"/>
                    <a:pt x="929" y="265"/>
                    <a:pt x="926" y="272"/>
                  </a:cubicBezTo>
                  <a:lnTo>
                    <a:pt x="575" y="1038"/>
                  </a:lnTo>
                  <a:close/>
                </a:path>
              </a:pathLst>
            </a:custGeom>
            <a:solidFill>
              <a:srgbClr val="6A9CA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1" name="Freeform 70"/>
            <p:cNvSpPr/>
            <p:nvPr/>
          </p:nvSpPr>
          <p:spPr bwMode="auto">
            <a:xfrm>
              <a:off x="6783388" y="782638"/>
              <a:ext cx="1331913" cy="1425575"/>
            </a:xfrm>
            <a:custGeom>
              <a:avLst/>
              <a:gdLst>
                <a:gd name="T0" fmla="*/ 800 w 810"/>
                <a:gd name="T1" fmla="*/ 71 h 866"/>
                <a:gd name="T2" fmla="*/ 645 w 810"/>
                <a:gd name="T3" fmla="*/ 0 h 866"/>
                <a:gd name="T4" fmla="*/ 0 w 810"/>
                <a:gd name="T5" fmla="*/ 663 h 866"/>
                <a:gd name="T6" fmla="*/ 437 w 810"/>
                <a:gd name="T7" fmla="*/ 863 h 866"/>
                <a:gd name="T8" fmla="*/ 456 w 810"/>
                <a:gd name="T9" fmla="*/ 856 h 866"/>
                <a:gd name="T10" fmla="*/ 807 w 810"/>
                <a:gd name="T11" fmla="*/ 90 h 866"/>
                <a:gd name="T12" fmla="*/ 800 w 810"/>
                <a:gd name="T13" fmla="*/ 71 h 8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10" h="866">
                  <a:moveTo>
                    <a:pt x="800" y="71"/>
                  </a:moveTo>
                  <a:cubicBezTo>
                    <a:pt x="645" y="0"/>
                    <a:pt x="645" y="0"/>
                    <a:pt x="645" y="0"/>
                  </a:cubicBezTo>
                  <a:cubicBezTo>
                    <a:pt x="0" y="663"/>
                    <a:pt x="0" y="663"/>
                    <a:pt x="0" y="663"/>
                  </a:cubicBezTo>
                  <a:cubicBezTo>
                    <a:pt x="437" y="863"/>
                    <a:pt x="437" y="863"/>
                    <a:pt x="437" y="863"/>
                  </a:cubicBezTo>
                  <a:cubicBezTo>
                    <a:pt x="444" y="866"/>
                    <a:pt x="452" y="863"/>
                    <a:pt x="456" y="856"/>
                  </a:cubicBezTo>
                  <a:cubicBezTo>
                    <a:pt x="807" y="90"/>
                    <a:pt x="807" y="90"/>
                    <a:pt x="807" y="90"/>
                  </a:cubicBezTo>
                  <a:cubicBezTo>
                    <a:pt x="810" y="83"/>
                    <a:pt x="807" y="74"/>
                    <a:pt x="800" y="71"/>
                  </a:cubicBezTo>
                  <a:close/>
                </a:path>
              </a:pathLst>
            </a:custGeom>
            <a:solidFill>
              <a:srgbClr val="6493A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2" name="Freeform 71"/>
            <p:cNvSpPr/>
            <p:nvPr/>
          </p:nvSpPr>
          <p:spPr bwMode="auto">
            <a:xfrm>
              <a:off x="6851650" y="2025650"/>
              <a:ext cx="258763" cy="257175"/>
            </a:xfrm>
            <a:custGeom>
              <a:avLst/>
              <a:gdLst>
                <a:gd name="T0" fmla="*/ 141 w 157"/>
                <a:gd name="T1" fmla="*/ 107 h 157"/>
                <a:gd name="T2" fmla="*/ 50 w 157"/>
                <a:gd name="T3" fmla="*/ 141 h 157"/>
                <a:gd name="T4" fmla="*/ 16 w 157"/>
                <a:gd name="T5" fmla="*/ 49 h 157"/>
                <a:gd name="T6" fmla="*/ 107 w 157"/>
                <a:gd name="T7" fmla="*/ 16 h 157"/>
                <a:gd name="T8" fmla="*/ 141 w 157"/>
                <a:gd name="T9" fmla="*/ 107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7" h="157">
                  <a:moveTo>
                    <a:pt x="141" y="107"/>
                  </a:moveTo>
                  <a:cubicBezTo>
                    <a:pt x="125" y="142"/>
                    <a:pt x="84" y="157"/>
                    <a:pt x="50" y="141"/>
                  </a:cubicBezTo>
                  <a:cubicBezTo>
                    <a:pt x="15" y="125"/>
                    <a:pt x="0" y="84"/>
                    <a:pt x="16" y="49"/>
                  </a:cubicBezTo>
                  <a:cubicBezTo>
                    <a:pt x="32" y="15"/>
                    <a:pt x="73" y="0"/>
                    <a:pt x="107" y="16"/>
                  </a:cubicBezTo>
                  <a:cubicBezTo>
                    <a:pt x="142" y="31"/>
                    <a:pt x="157" y="72"/>
                    <a:pt x="141" y="107"/>
                  </a:cubicBezTo>
                  <a:close/>
                </a:path>
              </a:pathLst>
            </a:custGeom>
            <a:solidFill>
              <a:srgbClr val="3E445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3" name="Freeform 72"/>
            <p:cNvSpPr/>
            <p:nvPr/>
          </p:nvSpPr>
          <p:spPr bwMode="auto">
            <a:xfrm>
              <a:off x="6875463" y="2047875"/>
              <a:ext cx="211138" cy="212725"/>
            </a:xfrm>
            <a:custGeom>
              <a:avLst/>
              <a:gdLst>
                <a:gd name="T0" fmla="*/ 116 w 129"/>
                <a:gd name="T1" fmla="*/ 88 h 129"/>
                <a:gd name="T2" fmla="*/ 41 w 129"/>
                <a:gd name="T3" fmla="*/ 116 h 129"/>
                <a:gd name="T4" fmla="*/ 13 w 129"/>
                <a:gd name="T5" fmla="*/ 41 h 129"/>
                <a:gd name="T6" fmla="*/ 88 w 129"/>
                <a:gd name="T7" fmla="*/ 13 h 129"/>
                <a:gd name="T8" fmla="*/ 116 w 129"/>
                <a:gd name="T9" fmla="*/ 88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129">
                  <a:moveTo>
                    <a:pt x="116" y="88"/>
                  </a:moveTo>
                  <a:cubicBezTo>
                    <a:pt x="103" y="117"/>
                    <a:pt x="69" y="129"/>
                    <a:pt x="41" y="116"/>
                  </a:cubicBezTo>
                  <a:cubicBezTo>
                    <a:pt x="12" y="103"/>
                    <a:pt x="0" y="69"/>
                    <a:pt x="13" y="41"/>
                  </a:cubicBezTo>
                  <a:cubicBezTo>
                    <a:pt x="26" y="12"/>
                    <a:pt x="60" y="0"/>
                    <a:pt x="88" y="13"/>
                  </a:cubicBezTo>
                  <a:cubicBezTo>
                    <a:pt x="117" y="26"/>
                    <a:pt x="129" y="59"/>
                    <a:pt x="116" y="88"/>
                  </a:cubicBezTo>
                  <a:close/>
                </a:path>
              </a:pathLst>
            </a:custGeom>
            <a:solidFill>
              <a:srgbClr val="444A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30" name="组合 129"/>
          <p:cNvGrpSpPr/>
          <p:nvPr/>
        </p:nvGrpSpPr>
        <p:grpSpPr>
          <a:xfrm>
            <a:off x="10004261" y="456524"/>
            <a:ext cx="938212" cy="345299"/>
            <a:chOff x="10164763" y="-469900"/>
            <a:chExt cx="1311275" cy="482601"/>
          </a:xfrm>
        </p:grpSpPr>
        <p:sp>
          <p:nvSpPr>
            <p:cNvPr id="94" name="Freeform 73"/>
            <p:cNvSpPr/>
            <p:nvPr/>
          </p:nvSpPr>
          <p:spPr bwMode="auto">
            <a:xfrm>
              <a:off x="10242550" y="-469900"/>
              <a:ext cx="461963" cy="138113"/>
            </a:xfrm>
            <a:custGeom>
              <a:avLst/>
              <a:gdLst>
                <a:gd name="T0" fmla="*/ 5 w 281"/>
                <a:gd name="T1" fmla="*/ 40 h 84"/>
                <a:gd name="T2" fmla="*/ 1 w 281"/>
                <a:gd name="T3" fmla="*/ 32 h 84"/>
                <a:gd name="T4" fmla="*/ 6 w 281"/>
                <a:gd name="T5" fmla="*/ 15 h 84"/>
                <a:gd name="T6" fmla="*/ 28 w 281"/>
                <a:gd name="T7" fmla="*/ 2 h 84"/>
                <a:gd name="T8" fmla="*/ 276 w 281"/>
                <a:gd name="T9" fmla="*/ 71 h 84"/>
                <a:gd name="T10" fmla="*/ 280 w 281"/>
                <a:gd name="T11" fmla="*/ 79 h 84"/>
                <a:gd name="T12" fmla="*/ 272 w 281"/>
                <a:gd name="T13" fmla="*/ 83 h 84"/>
                <a:gd name="T14" fmla="*/ 25 w 281"/>
                <a:gd name="T15" fmla="*/ 14 h 84"/>
                <a:gd name="T16" fmla="*/ 17 w 281"/>
                <a:gd name="T17" fmla="*/ 18 h 84"/>
                <a:gd name="T18" fmla="*/ 13 w 281"/>
                <a:gd name="T19" fmla="*/ 36 h 84"/>
                <a:gd name="T20" fmla="*/ 5 w 281"/>
                <a:gd name="T21" fmla="*/ 40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81" h="84">
                  <a:moveTo>
                    <a:pt x="5" y="40"/>
                  </a:moveTo>
                  <a:cubicBezTo>
                    <a:pt x="2" y="39"/>
                    <a:pt x="0" y="36"/>
                    <a:pt x="1" y="32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8" y="5"/>
                    <a:pt x="19" y="0"/>
                    <a:pt x="28" y="2"/>
                  </a:cubicBezTo>
                  <a:cubicBezTo>
                    <a:pt x="276" y="71"/>
                    <a:pt x="276" y="71"/>
                    <a:pt x="276" y="71"/>
                  </a:cubicBezTo>
                  <a:cubicBezTo>
                    <a:pt x="279" y="72"/>
                    <a:pt x="281" y="76"/>
                    <a:pt x="280" y="79"/>
                  </a:cubicBezTo>
                  <a:cubicBezTo>
                    <a:pt x="279" y="82"/>
                    <a:pt x="276" y="84"/>
                    <a:pt x="272" y="83"/>
                  </a:cubicBezTo>
                  <a:cubicBezTo>
                    <a:pt x="25" y="14"/>
                    <a:pt x="25" y="14"/>
                    <a:pt x="25" y="14"/>
                  </a:cubicBezTo>
                  <a:cubicBezTo>
                    <a:pt x="22" y="13"/>
                    <a:pt x="18" y="15"/>
                    <a:pt x="17" y="18"/>
                  </a:cubicBezTo>
                  <a:cubicBezTo>
                    <a:pt x="13" y="36"/>
                    <a:pt x="13" y="36"/>
                    <a:pt x="13" y="36"/>
                  </a:cubicBezTo>
                  <a:cubicBezTo>
                    <a:pt x="12" y="39"/>
                    <a:pt x="8" y="41"/>
                    <a:pt x="5" y="40"/>
                  </a:cubicBezTo>
                  <a:close/>
                </a:path>
              </a:pathLst>
            </a:custGeom>
            <a:solidFill>
              <a:srgbClr val="2745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5" name="Freeform 74"/>
            <p:cNvSpPr/>
            <p:nvPr/>
          </p:nvSpPr>
          <p:spPr bwMode="auto">
            <a:xfrm>
              <a:off x="10180638" y="-446087"/>
              <a:ext cx="1285875" cy="458788"/>
            </a:xfrm>
            <a:custGeom>
              <a:avLst/>
              <a:gdLst>
                <a:gd name="T0" fmla="*/ 766 w 781"/>
                <a:gd name="T1" fmla="*/ 269 h 279"/>
                <a:gd name="T2" fmla="*/ 751 w 781"/>
                <a:gd name="T3" fmla="*/ 278 h 279"/>
                <a:gd name="T4" fmla="*/ 10 w 781"/>
                <a:gd name="T5" fmla="*/ 70 h 279"/>
                <a:gd name="T6" fmla="*/ 1 w 781"/>
                <a:gd name="T7" fmla="*/ 55 h 279"/>
                <a:gd name="T8" fmla="*/ 14 w 781"/>
                <a:gd name="T9" fmla="*/ 10 h 279"/>
                <a:gd name="T10" fmla="*/ 29 w 781"/>
                <a:gd name="T11" fmla="*/ 1 h 279"/>
                <a:gd name="T12" fmla="*/ 770 w 781"/>
                <a:gd name="T13" fmla="*/ 209 h 279"/>
                <a:gd name="T14" fmla="*/ 779 w 781"/>
                <a:gd name="T15" fmla="*/ 224 h 279"/>
                <a:gd name="T16" fmla="*/ 766 w 781"/>
                <a:gd name="T17" fmla="*/ 269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781" h="279">
                  <a:moveTo>
                    <a:pt x="766" y="269"/>
                  </a:moveTo>
                  <a:cubicBezTo>
                    <a:pt x="764" y="276"/>
                    <a:pt x="758" y="279"/>
                    <a:pt x="751" y="278"/>
                  </a:cubicBezTo>
                  <a:cubicBezTo>
                    <a:pt x="10" y="70"/>
                    <a:pt x="10" y="70"/>
                    <a:pt x="10" y="70"/>
                  </a:cubicBezTo>
                  <a:cubicBezTo>
                    <a:pt x="3" y="68"/>
                    <a:pt x="0" y="62"/>
                    <a:pt x="1" y="55"/>
                  </a:cubicBezTo>
                  <a:cubicBezTo>
                    <a:pt x="14" y="10"/>
                    <a:pt x="14" y="10"/>
                    <a:pt x="14" y="10"/>
                  </a:cubicBezTo>
                  <a:cubicBezTo>
                    <a:pt x="16" y="3"/>
                    <a:pt x="23" y="0"/>
                    <a:pt x="29" y="1"/>
                  </a:cubicBezTo>
                  <a:cubicBezTo>
                    <a:pt x="770" y="209"/>
                    <a:pt x="770" y="209"/>
                    <a:pt x="770" y="209"/>
                  </a:cubicBezTo>
                  <a:cubicBezTo>
                    <a:pt x="777" y="210"/>
                    <a:pt x="781" y="217"/>
                    <a:pt x="779" y="224"/>
                  </a:cubicBezTo>
                  <a:lnTo>
                    <a:pt x="766" y="269"/>
                  </a:lnTo>
                  <a:close/>
                </a:path>
              </a:pathLst>
            </a:custGeom>
            <a:solidFill>
              <a:srgbClr val="2745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6" name="Freeform 75"/>
            <p:cNvSpPr/>
            <p:nvPr/>
          </p:nvSpPr>
          <p:spPr bwMode="auto">
            <a:xfrm>
              <a:off x="10164763" y="-433387"/>
              <a:ext cx="39688" cy="77788"/>
            </a:xfrm>
            <a:custGeom>
              <a:avLst/>
              <a:gdLst>
                <a:gd name="T0" fmla="*/ 17 w 24"/>
                <a:gd name="T1" fmla="*/ 1 h 48"/>
                <a:gd name="T2" fmla="*/ 12 w 24"/>
                <a:gd name="T3" fmla="*/ 4 h 48"/>
                <a:gd name="T4" fmla="*/ 1 w 24"/>
                <a:gd name="T5" fmla="*/ 41 h 48"/>
                <a:gd name="T6" fmla="*/ 4 w 24"/>
                <a:gd name="T7" fmla="*/ 46 h 48"/>
                <a:gd name="T8" fmla="*/ 11 w 24"/>
                <a:gd name="T9" fmla="*/ 48 h 48"/>
                <a:gd name="T10" fmla="*/ 24 w 24"/>
                <a:gd name="T11" fmla="*/ 3 h 48"/>
                <a:gd name="T12" fmla="*/ 17 w 24"/>
                <a:gd name="T13" fmla="*/ 1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" h="48">
                  <a:moveTo>
                    <a:pt x="17" y="1"/>
                  </a:moveTo>
                  <a:cubicBezTo>
                    <a:pt x="15" y="0"/>
                    <a:pt x="12" y="1"/>
                    <a:pt x="12" y="4"/>
                  </a:cubicBezTo>
                  <a:cubicBezTo>
                    <a:pt x="1" y="41"/>
                    <a:pt x="1" y="41"/>
                    <a:pt x="1" y="41"/>
                  </a:cubicBezTo>
                  <a:cubicBezTo>
                    <a:pt x="0" y="43"/>
                    <a:pt x="2" y="46"/>
                    <a:pt x="4" y="46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24" y="3"/>
                    <a:pt x="24" y="3"/>
                    <a:pt x="24" y="3"/>
                  </a:cubicBezTo>
                  <a:lnTo>
                    <a:pt x="17" y="1"/>
                  </a:lnTo>
                  <a:close/>
                </a:path>
              </a:pathLst>
            </a:custGeom>
            <a:solidFill>
              <a:srgbClr val="27455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7" name="Freeform 76"/>
            <p:cNvSpPr/>
            <p:nvPr/>
          </p:nvSpPr>
          <p:spPr bwMode="auto">
            <a:xfrm>
              <a:off x="11441113" y="-79375"/>
              <a:ext cx="34925" cy="79375"/>
            </a:xfrm>
            <a:custGeom>
              <a:avLst/>
              <a:gdLst>
                <a:gd name="T0" fmla="*/ 4 w 21"/>
                <a:gd name="T1" fmla="*/ 47 h 48"/>
                <a:gd name="T2" fmla="*/ 10 w 21"/>
                <a:gd name="T3" fmla="*/ 44 h 48"/>
                <a:gd name="T4" fmla="*/ 20 w 21"/>
                <a:gd name="T5" fmla="*/ 7 h 48"/>
                <a:gd name="T6" fmla="*/ 17 w 21"/>
                <a:gd name="T7" fmla="*/ 2 h 48"/>
                <a:gd name="T8" fmla="*/ 13 w 21"/>
                <a:gd name="T9" fmla="*/ 0 h 48"/>
                <a:gd name="T10" fmla="*/ 0 w 21"/>
                <a:gd name="T11" fmla="*/ 46 h 48"/>
                <a:gd name="T12" fmla="*/ 4 w 21"/>
                <a:gd name="T13" fmla="*/ 47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" h="48">
                  <a:moveTo>
                    <a:pt x="4" y="47"/>
                  </a:moveTo>
                  <a:cubicBezTo>
                    <a:pt x="7" y="48"/>
                    <a:pt x="9" y="47"/>
                    <a:pt x="10" y="44"/>
                  </a:cubicBezTo>
                  <a:cubicBezTo>
                    <a:pt x="20" y="7"/>
                    <a:pt x="20" y="7"/>
                    <a:pt x="20" y="7"/>
                  </a:cubicBezTo>
                  <a:cubicBezTo>
                    <a:pt x="21" y="5"/>
                    <a:pt x="20" y="2"/>
                    <a:pt x="17" y="2"/>
                  </a:cubicBezTo>
                  <a:cubicBezTo>
                    <a:pt x="13" y="0"/>
                    <a:pt x="13" y="0"/>
                    <a:pt x="13" y="0"/>
                  </a:cubicBezTo>
                  <a:cubicBezTo>
                    <a:pt x="0" y="46"/>
                    <a:pt x="0" y="46"/>
                    <a:pt x="0" y="46"/>
                  </a:cubicBezTo>
                  <a:lnTo>
                    <a:pt x="4" y="47"/>
                  </a:lnTo>
                  <a:close/>
                </a:path>
              </a:pathLst>
            </a:custGeom>
            <a:solidFill>
              <a:srgbClr val="347C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98" name="Freeform 77"/>
            <p:cNvSpPr/>
            <p:nvPr/>
          </p:nvSpPr>
          <p:spPr bwMode="auto">
            <a:xfrm>
              <a:off x="10179050" y="-450850"/>
              <a:ext cx="600075" cy="277813"/>
            </a:xfrm>
            <a:custGeom>
              <a:avLst/>
              <a:gdLst>
                <a:gd name="T0" fmla="*/ 31 w 365"/>
                <a:gd name="T1" fmla="*/ 1 h 169"/>
                <a:gd name="T2" fmla="*/ 16 w 365"/>
                <a:gd name="T3" fmla="*/ 10 h 169"/>
                <a:gd name="T4" fmla="*/ 2 w 365"/>
                <a:gd name="T5" fmla="*/ 61 h 169"/>
                <a:gd name="T6" fmla="*/ 10 w 365"/>
                <a:gd name="T7" fmla="*/ 76 h 169"/>
                <a:gd name="T8" fmla="*/ 344 w 365"/>
                <a:gd name="T9" fmla="*/ 169 h 169"/>
                <a:gd name="T10" fmla="*/ 365 w 365"/>
                <a:gd name="T11" fmla="*/ 95 h 169"/>
                <a:gd name="T12" fmla="*/ 31 w 365"/>
                <a:gd name="T13" fmla="*/ 1 h 1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65" h="169">
                  <a:moveTo>
                    <a:pt x="31" y="1"/>
                  </a:moveTo>
                  <a:cubicBezTo>
                    <a:pt x="24" y="0"/>
                    <a:pt x="18" y="3"/>
                    <a:pt x="16" y="10"/>
                  </a:cubicBezTo>
                  <a:cubicBezTo>
                    <a:pt x="2" y="61"/>
                    <a:pt x="2" y="61"/>
                    <a:pt x="2" y="61"/>
                  </a:cubicBezTo>
                  <a:cubicBezTo>
                    <a:pt x="0" y="68"/>
                    <a:pt x="4" y="74"/>
                    <a:pt x="10" y="76"/>
                  </a:cubicBezTo>
                  <a:cubicBezTo>
                    <a:pt x="344" y="169"/>
                    <a:pt x="344" y="169"/>
                    <a:pt x="344" y="169"/>
                  </a:cubicBezTo>
                  <a:cubicBezTo>
                    <a:pt x="365" y="95"/>
                    <a:pt x="365" y="95"/>
                    <a:pt x="365" y="95"/>
                  </a:cubicBezTo>
                  <a:lnTo>
                    <a:pt x="31" y="1"/>
                  </a:lnTo>
                  <a:close/>
                </a:path>
              </a:pathLst>
            </a:custGeom>
            <a:solidFill>
              <a:srgbClr val="347CB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31" name="组合 130"/>
          <p:cNvGrpSpPr/>
          <p:nvPr/>
        </p:nvGrpSpPr>
        <p:grpSpPr>
          <a:xfrm>
            <a:off x="10600054" y="1754629"/>
            <a:ext cx="673559" cy="755340"/>
            <a:chOff x="7702550" y="1874838"/>
            <a:chExt cx="941388" cy="1055688"/>
          </a:xfrm>
        </p:grpSpPr>
        <p:sp>
          <p:nvSpPr>
            <p:cNvPr id="99" name="Freeform 78"/>
            <p:cNvSpPr/>
            <p:nvPr/>
          </p:nvSpPr>
          <p:spPr bwMode="auto">
            <a:xfrm>
              <a:off x="8331200" y="1963738"/>
              <a:ext cx="307975" cy="388938"/>
            </a:xfrm>
            <a:custGeom>
              <a:avLst/>
              <a:gdLst>
                <a:gd name="T0" fmla="*/ 156 w 187"/>
                <a:gd name="T1" fmla="*/ 2 h 236"/>
                <a:gd name="T2" fmla="*/ 165 w 187"/>
                <a:gd name="T3" fmla="*/ 2 h 236"/>
                <a:gd name="T4" fmla="*/ 179 w 187"/>
                <a:gd name="T5" fmla="*/ 14 h 236"/>
                <a:gd name="T6" fmla="*/ 180 w 187"/>
                <a:gd name="T7" fmla="*/ 40 h 236"/>
                <a:gd name="T8" fmla="*/ 11 w 187"/>
                <a:gd name="T9" fmla="*/ 233 h 236"/>
                <a:gd name="T10" fmla="*/ 3 w 187"/>
                <a:gd name="T11" fmla="*/ 234 h 236"/>
                <a:gd name="T12" fmla="*/ 2 w 187"/>
                <a:gd name="T13" fmla="*/ 225 h 236"/>
                <a:gd name="T14" fmla="*/ 171 w 187"/>
                <a:gd name="T15" fmla="*/ 32 h 236"/>
                <a:gd name="T16" fmla="*/ 171 w 187"/>
                <a:gd name="T17" fmla="*/ 23 h 236"/>
                <a:gd name="T18" fmla="*/ 157 w 187"/>
                <a:gd name="T19" fmla="*/ 11 h 236"/>
                <a:gd name="T20" fmla="*/ 156 w 187"/>
                <a:gd name="T21" fmla="*/ 2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87" h="236">
                  <a:moveTo>
                    <a:pt x="156" y="2"/>
                  </a:moveTo>
                  <a:cubicBezTo>
                    <a:pt x="159" y="0"/>
                    <a:pt x="162" y="0"/>
                    <a:pt x="165" y="2"/>
                  </a:cubicBezTo>
                  <a:cubicBezTo>
                    <a:pt x="179" y="14"/>
                    <a:pt x="179" y="14"/>
                    <a:pt x="179" y="14"/>
                  </a:cubicBezTo>
                  <a:cubicBezTo>
                    <a:pt x="186" y="21"/>
                    <a:pt x="187" y="32"/>
                    <a:pt x="180" y="40"/>
                  </a:cubicBezTo>
                  <a:cubicBezTo>
                    <a:pt x="11" y="233"/>
                    <a:pt x="11" y="233"/>
                    <a:pt x="11" y="233"/>
                  </a:cubicBezTo>
                  <a:cubicBezTo>
                    <a:pt x="9" y="236"/>
                    <a:pt x="5" y="236"/>
                    <a:pt x="3" y="234"/>
                  </a:cubicBezTo>
                  <a:cubicBezTo>
                    <a:pt x="0" y="231"/>
                    <a:pt x="0" y="228"/>
                    <a:pt x="2" y="225"/>
                  </a:cubicBezTo>
                  <a:cubicBezTo>
                    <a:pt x="171" y="32"/>
                    <a:pt x="171" y="32"/>
                    <a:pt x="171" y="32"/>
                  </a:cubicBezTo>
                  <a:cubicBezTo>
                    <a:pt x="173" y="29"/>
                    <a:pt x="173" y="25"/>
                    <a:pt x="171" y="23"/>
                  </a:cubicBezTo>
                  <a:cubicBezTo>
                    <a:pt x="157" y="11"/>
                    <a:pt x="157" y="11"/>
                    <a:pt x="157" y="11"/>
                  </a:cubicBezTo>
                  <a:cubicBezTo>
                    <a:pt x="154" y="9"/>
                    <a:pt x="154" y="5"/>
                    <a:pt x="156" y="2"/>
                  </a:cubicBezTo>
                  <a:close/>
                </a:path>
              </a:pathLst>
            </a:custGeom>
            <a:solidFill>
              <a:srgbClr val="455A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0" name="Freeform 79"/>
            <p:cNvSpPr/>
            <p:nvPr/>
          </p:nvSpPr>
          <p:spPr bwMode="auto">
            <a:xfrm>
              <a:off x="7702550" y="1879600"/>
              <a:ext cx="938213" cy="1049338"/>
            </a:xfrm>
            <a:custGeom>
              <a:avLst/>
              <a:gdLst>
                <a:gd name="T0" fmla="*/ 6 w 570"/>
                <a:gd name="T1" fmla="*/ 603 h 638"/>
                <a:gd name="T2" fmla="*/ 5 w 570"/>
                <a:gd name="T3" fmla="*/ 585 h 638"/>
                <a:gd name="T4" fmla="*/ 511 w 570"/>
                <a:gd name="T5" fmla="*/ 6 h 638"/>
                <a:gd name="T6" fmla="*/ 529 w 570"/>
                <a:gd name="T7" fmla="*/ 5 h 638"/>
                <a:gd name="T8" fmla="*/ 564 w 570"/>
                <a:gd name="T9" fmla="*/ 36 h 638"/>
                <a:gd name="T10" fmla="*/ 565 w 570"/>
                <a:gd name="T11" fmla="*/ 53 h 638"/>
                <a:gd name="T12" fmla="*/ 59 w 570"/>
                <a:gd name="T13" fmla="*/ 633 h 638"/>
                <a:gd name="T14" fmla="*/ 41 w 570"/>
                <a:gd name="T15" fmla="*/ 634 h 638"/>
                <a:gd name="T16" fmla="*/ 6 w 570"/>
                <a:gd name="T17" fmla="*/ 603 h 6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0" h="638">
                  <a:moveTo>
                    <a:pt x="6" y="603"/>
                  </a:moveTo>
                  <a:cubicBezTo>
                    <a:pt x="1" y="598"/>
                    <a:pt x="0" y="591"/>
                    <a:pt x="5" y="585"/>
                  </a:cubicBezTo>
                  <a:cubicBezTo>
                    <a:pt x="511" y="6"/>
                    <a:pt x="511" y="6"/>
                    <a:pt x="511" y="6"/>
                  </a:cubicBezTo>
                  <a:cubicBezTo>
                    <a:pt x="516" y="1"/>
                    <a:pt x="523" y="0"/>
                    <a:pt x="529" y="5"/>
                  </a:cubicBezTo>
                  <a:cubicBezTo>
                    <a:pt x="564" y="36"/>
                    <a:pt x="564" y="36"/>
                    <a:pt x="564" y="36"/>
                  </a:cubicBezTo>
                  <a:cubicBezTo>
                    <a:pt x="569" y="40"/>
                    <a:pt x="570" y="48"/>
                    <a:pt x="565" y="53"/>
                  </a:cubicBezTo>
                  <a:cubicBezTo>
                    <a:pt x="59" y="633"/>
                    <a:pt x="59" y="633"/>
                    <a:pt x="59" y="633"/>
                  </a:cubicBezTo>
                  <a:cubicBezTo>
                    <a:pt x="54" y="638"/>
                    <a:pt x="46" y="638"/>
                    <a:pt x="41" y="634"/>
                  </a:cubicBezTo>
                  <a:lnTo>
                    <a:pt x="6" y="603"/>
                  </a:lnTo>
                  <a:close/>
                </a:path>
              </a:pathLst>
            </a:custGeom>
            <a:solidFill>
              <a:srgbClr val="455A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1" name="Freeform 80"/>
            <p:cNvSpPr/>
            <p:nvPr/>
          </p:nvSpPr>
          <p:spPr bwMode="auto">
            <a:xfrm>
              <a:off x="8572500" y="1874838"/>
              <a:ext cx="69850" cy="63500"/>
            </a:xfrm>
            <a:custGeom>
              <a:avLst/>
              <a:gdLst>
                <a:gd name="T0" fmla="*/ 41 w 43"/>
                <a:gd name="T1" fmla="*/ 33 h 39"/>
                <a:gd name="T2" fmla="*/ 41 w 43"/>
                <a:gd name="T3" fmla="*/ 27 h 39"/>
                <a:gd name="T4" fmla="*/ 12 w 43"/>
                <a:gd name="T5" fmla="*/ 2 h 39"/>
                <a:gd name="T6" fmla="*/ 5 w 43"/>
                <a:gd name="T7" fmla="*/ 2 h 39"/>
                <a:gd name="T8" fmla="*/ 0 w 43"/>
                <a:gd name="T9" fmla="*/ 8 h 39"/>
                <a:gd name="T10" fmla="*/ 36 w 43"/>
                <a:gd name="T11" fmla="*/ 39 h 39"/>
                <a:gd name="T12" fmla="*/ 41 w 43"/>
                <a:gd name="T13" fmla="*/ 33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39">
                  <a:moveTo>
                    <a:pt x="41" y="33"/>
                  </a:moveTo>
                  <a:cubicBezTo>
                    <a:pt x="43" y="32"/>
                    <a:pt x="43" y="29"/>
                    <a:pt x="41" y="27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10" y="0"/>
                    <a:pt x="7" y="0"/>
                    <a:pt x="5" y="2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36" y="39"/>
                    <a:pt x="36" y="39"/>
                    <a:pt x="36" y="39"/>
                  </a:cubicBezTo>
                  <a:lnTo>
                    <a:pt x="41" y="33"/>
                  </a:lnTo>
                  <a:close/>
                </a:path>
              </a:pathLst>
            </a:custGeom>
            <a:solidFill>
              <a:srgbClr val="455A5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2" name="Freeform 81"/>
            <p:cNvSpPr/>
            <p:nvPr/>
          </p:nvSpPr>
          <p:spPr bwMode="auto">
            <a:xfrm>
              <a:off x="7704138" y="2868613"/>
              <a:ext cx="68263" cy="61913"/>
            </a:xfrm>
            <a:custGeom>
              <a:avLst/>
              <a:gdLst>
                <a:gd name="T0" fmla="*/ 2 w 41"/>
                <a:gd name="T1" fmla="*/ 4 h 37"/>
                <a:gd name="T2" fmla="*/ 2 w 41"/>
                <a:gd name="T3" fmla="*/ 10 h 37"/>
                <a:gd name="T4" fmla="*/ 31 w 41"/>
                <a:gd name="T5" fmla="*/ 36 h 37"/>
                <a:gd name="T6" fmla="*/ 38 w 41"/>
                <a:gd name="T7" fmla="*/ 35 h 37"/>
                <a:gd name="T8" fmla="*/ 41 w 41"/>
                <a:gd name="T9" fmla="*/ 32 h 37"/>
                <a:gd name="T10" fmla="*/ 5 w 41"/>
                <a:gd name="T11" fmla="*/ 0 h 37"/>
                <a:gd name="T12" fmla="*/ 2 w 41"/>
                <a:gd name="T13" fmla="*/ 4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37">
                  <a:moveTo>
                    <a:pt x="2" y="4"/>
                  </a:moveTo>
                  <a:cubicBezTo>
                    <a:pt x="0" y="6"/>
                    <a:pt x="0" y="8"/>
                    <a:pt x="2" y="10"/>
                  </a:cubicBezTo>
                  <a:cubicBezTo>
                    <a:pt x="31" y="36"/>
                    <a:pt x="31" y="36"/>
                    <a:pt x="31" y="36"/>
                  </a:cubicBezTo>
                  <a:cubicBezTo>
                    <a:pt x="33" y="37"/>
                    <a:pt x="36" y="37"/>
                    <a:pt x="38" y="35"/>
                  </a:cubicBezTo>
                  <a:cubicBezTo>
                    <a:pt x="41" y="32"/>
                    <a:pt x="41" y="32"/>
                    <a:pt x="41" y="32"/>
                  </a:cubicBezTo>
                  <a:cubicBezTo>
                    <a:pt x="5" y="0"/>
                    <a:pt x="5" y="0"/>
                    <a:pt x="5" y="0"/>
                  </a:cubicBezTo>
                  <a:lnTo>
                    <a:pt x="2" y="4"/>
                  </a:lnTo>
                  <a:close/>
                </a:path>
              </a:pathLst>
            </a:custGeom>
            <a:solidFill>
              <a:srgbClr val="D45D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03" name="Freeform 82"/>
            <p:cNvSpPr/>
            <p:nvPr/>
          </p:nvSpPr>
          <p:spPr bwMode="auto">
            <a:xfrm>
              <a:off x="8166100" y="1876425"/>
              <a:ext cx="477838" cy="522288"/>
            </a:xfrm>
            <a:custGeom>
              <a:avLst/>
              <a:gdLst>
                <a:gd name="T0" fmla="*/ 286 w 291"/>
                <a:gd name="T1" fmla="*/ 57 h 318"/>
                <a:gd name="T2" fmla="*/ 285 w 291"/>
                <a:gd name="T3" fmla="*/ 40 h 318"/>
                <a:gd name="T4" fmla="*/ 245 w 291"/>
                <a:gd name="T5" fmla="*/ 5 h 318"/>
                <a:gd name="T6" fmla="*/ 228 w 291"/>
                <a:gd name="T7" fmla="*/ 6 h 318"/>
                <a:gd name="T8" fmla="*/ 0 w 291"/>
                <a:gd name="T9" fmla="*/ 267 h 318"/>
                <a:gd name="T10" fmla="*/ 58 w 291"/>
                <a:gd name="T11" fmla="*/ 318 h 318"/>
                <a:gd name="T12" fmla="*/ 286 w 291"/>
                <a:gd name="T13" fmla="*/ 57 h 3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91" h="318">
                  <a:moveTo>
                    <a:pt x="286" y="57"/>
                  </a:moveTo>
                  <a:cubicBezTo>
                    <a:pt x="291" y="52"/>
                    <a:pt x="290" y="44"/>
                    <a:pt x="285" y="40"/>
                  </a:cubicBezTo>
                  <a:cubicBezTo>
                    <a:pt x="245" y="5"/>
                    <a:pt x="245" y="5"/>
                    <a:pt x="245" y="5"/>
                  </a:cubicBezTo>
                  <a:cubicBezTo>
                    <a:pt x="240" y="0"/>
                    <a:pt x="232" y="1"/>
                    <a:pt x="228" y="6"/>
                  </a:cubicBezTo>
                  <a:cubicBezTo>
                    <a:pt x="0" y="267"/>
                    <a:pt x="0" y="267"/>
                    <a:pt x="0" y="267"/>
                  </a:cubicBezTo>
                  <a:cubicBezTo>
                    <a:pt x="58" y="318"/>
                    <a:pt x="58" y="318"/>
                    <a:pt x="58" y="318"/>
                  </a:cubicBezTo>
                  <a:lnTo>
                    <a:pt x="286" y="57"/>
                  </a:lnTo>
                  <a:close/>
                </a:path>
              </a:pathLst>
            </a:custGeom>
            <a:solidFill>
              <a:srgbClr val="D45D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28" name="组合 127"/>
          <p:cNvGrpSpPr/>
          <p:nvPr/>
        </p:nvGrpSpPr>
        <p:grpSpPr>
          <a:xfrm>
            <a:off x="11015663" y="516352"/>
            <a:ext cx="1126803" cy="1126803"/>
            <a:chOff x="10139363" y="-2476500"/>
            <a:chExt cx="1817688" cy="1817688"/>
          </a:xfrm>
        </p:grpSpPr>
        <p:sp>
          <p:nvSpPr>
            <p:cNvPr id="120" name="Freeform 99"/>
            <p:cNvSpPr/>
            <p:nvPr/>
          </p:nvSpPr>
          <p:spPr bwMode="auto">
            <a:xfrm>
              <a:off x="10139363" y="-2476500"/>
              <a:ext cx="1817688" cy="1817688"/>
            </a:xfrm>
            <a:custGeom>
              <a:avLst/>
              <a:gdLst>
                <a:gd name="T0" fmla="*/ 952 w 1105"/>
                <a:gd name="T1" fmla="*/ 275 h 1105"/>
                <a:gd name="T2" fmla="*/ 830 w 1105"/>
                <a:gd name="T3" fmla="*/ 952 h 1105"/>
                <a:gd name="T4" fmla="*/ 153 w 1105"/>
                <a:gd name="T5" fmla="*/ 830 h 1105"/>
                <a:gd name="T6" fmla="*/ 275 w 1105"/>
                <a:gd name="T7" fmla="*/ 154 h 1105"/>
                <a:gd name="T8" fmla="*/ 952 w 1105"/>
                <a:gd name="T9" fmla="*/ 275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05" h="1105">
                  <a:moveTo>
                    <a:pt x="952" y="275"/>
                  </a:moveTo>
                  <a:cubicBezTo>
                    <a:pt x="1105" y="496"/>
                    <a:pt x="1050" y="799"/>
                    <a:pt x="830" y="952"/>
                  </a:cubicBezTo>
                  <a:cubicBezTo>
                    <a:pt x="609" y="1105"/>
                    <a:pt x="307" y="1050"/>
                    <a:pt x="153" y="830"/>
                  </a:cubicBezTo>
                  <a:cubicBezTo>
                    <a:pt x="0" y="610"/>
                    <a:pt x="55" y="307"/>
                    <a:pt x="275" y="154"/>
                  </a:cubicBezTo>
                  <a:cubicBezTo>
                    <a:pt x="496" y="0"/>
                    <a:pt x="799" y="55"/>
                    <a:pt x="952" y="275"/>
                  </a:cubicBezTo>
                  <a:close/>
                </a:path>
              </a:pathLst>
            </a:custGeom>
            <a:solidFill>
              <a:srgbClr val="B8CA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1" name="Freeform 100"/>
            <p:cNvSpPr/>
            <p:nvPr/>
          </p:nvSpPr>
          <p:spPr bwMode="auto">
            <a:xfrm>
              <a:off x="10226675" y="-2292350"/>
              <a:ext cx="958850" cy="1408113"/>
            </a:xfrm>
            <a:custGeom>
              <a:avLst/>
              <a:gdLst>
                <a:gd name="T0" fmla="*/ 299 w 583"/>
                <a:gd name="T1" fmla="*/ 102 h 856"/>
                <a:gd name="T2" fmla="*/ 583 w 583"/>
                <a:gd name="T3" fmla="*/ 29 h 856"/>
                <a:gd name="T4" fmla="*/ 239 w 583"/>
                <a:gd name="T5" fmla="*/ 91 h 856"/>
                <a:gd name="T6" fmla="*/ 133 w 583"/>
                <a:gd name="T7" fmla="*/ 677 h 856"/>
                <a:gd name="T8" fmla="*/ 435 w 583"/>
                <a:gd name="T9" fmla="*/ 856 h 856"/>
                <a:gd name="T10" fmla="*/ 193 w 583"/>
                <a:gd name="T11" fmla="*/ 688 h 856"/>
                <a:gd name="T12" fmla="*/ 299 w 583"/>
                <a:gd name="T13" fmla="*/ 102 h 8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83" h="856">
                  <a:moveTo>
                    <a:pt x="299" y="102"/>
                  </a:moveTo>
                  <a:cubicBezTo>
                    <a:pt x="385" y="42"/>
                    <a:pt x="486" y="19"/>
                    <a:pt x="583" y="29"/>
                  </a:cubicBezTo>
                  <a:cubicBezTo>
                    <a:pt x="469" y="0"/>
                    <a:pt x="343" y="18"/>
                    <a:pt x="239" y="91"/>
                  </a:cubicBezTo>
                  <a:cubicBezTo>
                    <a:pt x="48" y="224"/>
                    <a:pt x="0" y="486"/>
                    <a:pt x="133" y="677"/>
                  </a:cubicBezTo>
                  <a:cubicBezTo>
                    <a:pt x="206" y="782"/>
                    <a:pt x="317" y="843"/>
                    <a:pt x="435" y="856"/>
                  </a:cubicBezTo>
                  <a:cubicBezTo>
                    <a:pt x="340" y="832"/>
                    <a:pt x="253" y="775"/>
                    <a:pt x="193" y="688"/>
                  </a:cubicBezTo>
                  <a:cubicBezTo>
                    <a:pt x="60" y="497"/>
                    <a:pt x="108" y="235"/>
                    <a:pt x="299" y="102"/>
                  </a:cubicBezTo>
                  <a:close/>
                </a:path>
              </a:pathLst>
            </a:custGeom>
            <a:solidFill>
              <a:srgbClr val="A0B0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2" name="Freeform 101"/>
            <p:cNvSpPr/>
            <p:nvPr/>
          </p:nvSpPr>
          <p:spPr bwMode="auto">
            <a:xfrm>
              <a:off x="11447463" y="-2062162"/>
              <a:ext cx="320675" cy="284163"/>
            </a:xfrm>
            <a:custGeom>
              <a:avLst/>
              <a:gdLst>
                <a:gd name="T0" fmla="*/ 178 w 195"/>
                <a:gd name="T1" fmla="*/ 30 h 173"/>
                <a:gd name="T2" fmla="*/ 164 w 195"/>
                <a:gd name="T3" fmla="*/ 105 h 173"/>
                <a:gd name="T4" fmla="*/ 91 w 195"/>
                <a:gd name="T5" fmla="*/ 156 h 173"/>
                <a:gd name="T6" fmla="*/ 17 w 195"/>
                <a:gd name="T7" fmla="*/ 142 h 173"/>
                <a:gd name="T8" fmla="*/ 30 w 195"/>
                <a:gd name="T9" fmla="*/ 68 h 173"/>
                <a:gd name="T10" fmla="*/ 103 w 195"/>
                <a:gd name="T11" fmla="*/ 17 h 173"/>
                <a:gd name="T12" fmla="*/ 178 w 195"/>
                <a:gd name="T13" fmla="*/ 30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5" h="173">
                  <a:moveTo>
                    <a:pt x="178" y="30"/>
                  </a:moveTo>
                  <a:cubicBezTo>
                    <a:pt x="195" y="55"/>
                    <a:pt x="189" y="88"/>
                    <a:pt x="164" y="105"/>
                  </a:cubicBezTo>
                  <a:cubicBezTo>
                    <a:pt x="91" y="156"/>
                    <a:pt x="91" y="156"/>
                    <a:pt x="91" y="156"/>
                  </a:cubicBezTo>
                  <a:cubicBezTo>
                    <a:pt x="67" y="173"/>
                    <a:pt x="34" y="167"/>
                    <a:pt x="17" y="142"/>
                  </a:cubicBezTo>
                  <a:cubicBezTo>
                    <a:pt x="0" y="118"/>
                    <a:pt x="6" y="85"/>
                    <a:pt x="30" y="68"/>
                  </a:cubicBezTo>
                  <a:cubicBezTo>
                    <a:pt x="103" y="17"/>
                    <a:pt x="103" y="17"/>
                    <a:pt x="103" y="17"/>
                  </a:cubicBezTo>
                  <a:cubicBezTo>
                    <a:pt x="128" y="0"/>
                    <a:pt x="161" y="6"/>
                    <a:pt x="178" y="30"/>
                  </a:cubicBezTo>
                  <a:close/>
                </a:path>
              </a:pathLst>
            </a:custGeom>
            <a:solidFill>
              <a:srgbClr val="E5E3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3" name="Freeform 102"/>
            <p:cNvSpPr/>
            <p:nvPr/>
          </p:nvSpPr>
          <p:spPr bwMode="auto">
            <a:xfrm>
              <a:off x="11499850" y="-2041525"/>
              <a:ext cx="230188" cy="169863"/>
            </a:xfrm>
            <a:custGeom>
              <a:avLst/>
              <a:gdLst>
                <a:gd name="T0" fmla="*/ 23 w 140"/>
                <a:gd name="T1" fmla="*/ 77 h 103"/>
                <a:gd name="T2" fmla="*/ 89 w 140"/>
                <a:gd name="T3" fmla="*/ 31 h 103"/>
                <a:gd name="T4" fmla="*/ 139 w 140"/>
                <a:gd name="T5" fmla="*/ 43 h 103"/>
                <a:gd name="T6" fmla="*/ 134 w 140"/>
                <a:gd name="T7" fmla="*/ 19 h 103"/>
                <a:gd name="T8" fmla="*/ 85 w 140"/>
                <a:gd name="T9" fmla="*/ 10 h 103"/>
                <a:gd name="T10" fmla="*/ 20 w 140"/>
                <a:gd name="T11" fmla="*/ 56 h 103"/>
                <a:gd name="T12" fmla="*/ 10 w 140"/>
                <a:gd name="T13" fmla="*/ 103 h 103"/>
                <a:gd name="T14" fmla="*/ 23 w 140"/>
                <a:gd name="T15" fmla="*/ 77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40" h="103">
                  <a:moveTo>
                    <a:pt x="23" y="77"/>
                  </a:moveTo>
                  <a:cubicBezTo>
                    <a:pt x="89" y="31"/>
                    <a:pt x="89" y="31"/>
                    <a:pt x="89" y="31"/>
                  </a:cubicBezTo>
                  <a:cubicBezTo>
                    <a:pt x="104" y="21"/>
                    <a:pt x="126" y="26"/>
                    <a:pt x="139" y="43"/>
                  </a:cubicBezTo>
                  <a:cubicBezTo>
                    <a:pt x="140" y="35"/>
                    <a:pt x="139" y="26"/>
                    <a:pt x="134" y="19"/>
                  </a:cubicBezTo>
                  <a:cubicBezTo>
                    <a:pt x="123" y="3"/>
                    <a:pt x="101" y="0"/>
                    <a:pt x="85" y="10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4" y="67"/>
                    <a:pt x="0" y="87"/>
                    <a:pt x="10" y="103"/>
                  </a:cubicBezTo>
                  <a:cubicBezTo>
                    <a:pt x="10" y="92"/>
                    <a:pt x="15" y="83"/>
                    <a:pt x="23" y="77"/>
                  </a:cubicBezTo>
                  <a:close/>
                </a:path>
              </a:pathLst>
            </a:custGeom>
            <a:solidFill>
              <a:srgbClr val="F3F0D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4" name="Freeform 103"/>
            <p:cNvSpPr/>
            <p:nvPr/>
          </p:nvSpPr>
          <p:spPr bwMode="auto">
            <a:xfrm>
              <a:off x="10374313" y="-2243137"/>
              <a:ext cx="1349375" cy="1349375"/>
            </a:xfrm>
            <a:custGeom>
              <a:avLst/>
              <a:gdLst>
                <a:gd name="T0" fmla="*/ 707 w 821"/>
                <a:gd name="T1" fmla="*/ 205 h 821"/>
                <a:gd name="T2" fmla="*/ 617 w 821"/>
                <a:gd name="T3" fmla="*/ 707 h 821"/>
                <a:gd name="T4" fmla="*/ 114 w 821"/>
                <a:gd name="T5" fmla="*/ 617 h 821"/>
                <a:gd name="T6" fmla="*/ 204 w 821"/>
                <a:gd name="T7" fmla="*/ 114 h 821"/>
                <a:gd name="T8" fmla="*/ 707 w 821"/>
                <a:gd name="T9" fmla="*/ 205 h 8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1" h="821">
                  <a:moveTo>
                    <a:pt x="707" y="205"/>
                  </a:moveTo>
                  <a:cubicBezTo>
                    <a:pt x="821" y="368"/>
                    <a:pt x="780" y="593"/>
                    <a:pt x="617" y="707"/>
                  </a:cubicBezTo>
                  <a:cubicBezTo>
                    <a:pt x="453" y="821"/>
                    <a:pt x="228" y="781"/>
                    <a:pt x="114" y="617"/>
                  </a:cubicBezTo>
                  <a:cubicBezTo>
                    <a:pt x="0" y="453"/>
                    <a:pt x="41" y="228"/>
                    <a:pt x="204" y="114"/>
                  </a:cubicBezTo>
                  <a:cubicBezTo>
                    <a:pt x="368" y="0"/>
                    <a:pt x="593" y="41"/>
                    <a:pt x="707" y="205"/>
                  </a:cubicBezTo>
                  <a:close/>
                </a:path>
              </a:pathLst>
            </a:custGeom>
            <a:solidFill>
              <a:srgbClr val="D6D4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5" name="Freeform 104"/>
            <p:cNvSpPr/>
            <p:nvPr/>
          </p:nvSpPr>
          <p:spPr bwMode="auto">
            <a:xfrm>
              <a:off x="10394950" y="-2220912"/>
              <a:ext cx="1308100" cy="1306513"/>
            </a:xfrm>
            <a:custGeom>
              <a:avLst/>
              <a:gdLst>
                <a:gd name="T0" fmla="*/ 685 w 795"/>
                <a:gd name="T1" fmla="*/ 197 h 794"/>
                <a:gd name="T2" fmla="*/ 597 w 795"/>
                <a:gd name="T3" fmla="*/ 684 h 794"/>
                <a:gd name="T4" fmla="*/ 111 w 795"/>
                <a:gd name="T5" fmla="*/ 596 h 794"/>
                <a:gd name="T6" fmla="*/ 198 w 795"/>
                <a:gd name="T7" fmla="*/ 110 h 794"/>
                <a:gd name="T8" fmla="*/ 685 w 795"/>
                <a:gd name="T9" fmla="*/ 197 h 7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5" h="794">
                  <a:moveTo>
                    <a:pt x="685" y="197"/>
                  </a:moveTo>
                  <a:cubicBezTo>
                    <a:pt x="795" y="356"/>
                    <a:pt x="755" y="574"/>
                    <a:pt x="597" y="684"/>
                  </a:cubicBezTo>
                  <a:cubicBezTo>
                    <a:pt x="438" y="794"/>
                    <a:pt x="221" y="755"/>
                    <a:pt x="111" y="596"/>
                  </a:cubicBezTo>
                  <a:cubicBezTo>
                    <a:pt x="0" y="438"/>
                    <a:pt x="40" y="220"/>
                    <a:pt x="198" y="110"/>
                  </a:cubicBezTo>
                  <a:cubicBezTo>
                    <a:pt x="357" y="0"/>
                    <a:pt x="574" y="39"/>
                    <a:pt x="685" y="197"/>
                  </a:cubicBezTo>
                  <a:close/>
                </a:path>
              </a:pathLst>
            </a:custGeom>
            <a:solidFill>
              <a:srgbClr val="E5E3C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6" name="Freeform 105"/>
            <p:cNvSpPr/>
            <p:nvPr/>
          </p:nvSpPr>
          <p:spPr bwMode="auto">
            <a:xfrm>
              <a:off x="10490200" y="-2127250"/>
              <a:ext cx="1117600" cy="1117600"/>
            </a:xfrm>
            <a:custGeom>
              <a:avLst/>
              <a:gdLst>
                <a:gd name="T0" fmla="*/ 585 w 679"/>
                <a:gd name="T1" fmla="*/ 169 h 679"/>
                <a:gd name="T2" fmla="*/ 510 w 679"/>
                <a:gd name="T3" fmla="*/ 585 h 679"/>
                <a:gd name="T4" fmla="*/ 94 w 679"/>
                <a:gd name="T5" fmla="*/ 510 h 679"/>
                <a:gd name="T6" fmla="*/ 169 w 679"/>
                <a:gd name="T7" fmla="*/ 94 h 679"/>
                <a:gd name="T8" fmla="*/ 585 w 679"/>
                <a:gd name="T9" fmla="*/ 169 h 6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9" h="679">
                  <a:moveTo>
                    <a:pt x="585" y="169"/>
                  </a:moveTo>
                  <a:cubicBezTo>
                    <a:pt x="679" y="305"/>
                    <a:pt x="646" y="491"/>
                    <a:pt x="510" y="585"/>
                  </a:cubicBezTo>
                  <a:cubicBezTo>
                    <a:pt x="375" y="679"/>
                    <a:pt x="188" y="646"/>
                    <a:pt x="94" y="510"/>
                  </a:cubicBezTo>
                  <a:cubicBezTo>
                    <a:pt x="0" y="375"/>
                    <a:pt x="34" y="188"/>
                    <a:pt x="169" y="94"/>
                  </a:cubicBezTo>
                  <a:cubicBezTo>
                    <a:pt x="305" y="0"/>
                    <a:pt x="491" y="34"/>
                    <a:pt x="585" y="169"/>
                  </a:cubicBezTo>
                  <a:close/>
                </a:path>
              </a:pathLst>
            </a:custGeom>
            <a:solidFill>
              <a:srgbClr val="8654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27" name="Freeform 106"/>
            <p:cNvSpPr/>
            <p:nvPr/>
          </p:nvSpPr>
          <p:spPr bwMode="auto">
            <a:xfrm>
              <a:off x="10567988" y="-2058987"/>
              <a:ext cx="919163" cy="684213"/>
            </a:xfrm>
            <a:custGeom>
              <a:avLst/>
              <a:gdLst>
                <a:gd name="T0" fmla="*/ 164 w 559"/>
                <a:gd name="T1" fmla="*/ 147 h 416"/>
                <a:gd name="T2" fmla="*/ 536 w 559"/>
                <a:gd name="T3" fmla="*/ 215 h 416"/>
                <a:gd name="T4" fmla="*/ 559 w 559"/>
                <a:gd name="T5" fmla="*/ 255 h 416"/>
                <a:gd name="T6" fmla="*/ 516 w 559"/>
                <a:gd name="T7" fmla="*/ 151 h 416"/>
                <a:gd name="T8" fmla="*/ 143 w 559"/>
                <a:gd name="T9" fmla="*/ 84 h 416"/>
                <a:gd name="T10" fmla="*/ 53 w 559"/>
                <a:gd name="T11" fmla="*/ 416 h 416"/>
                <a:gd name="T12" fmla="*/ 164 w 559"/>
                <a:gd name="T13" fmla="*/ 147 h 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9" h="416">
                  <a:moveTo>
                    <a:pt x="164" y="147"/>
                  </a:moveTo>
                  <a:cubicBezTo>
                    <a:pt x="285" y="63"/>
                    <a:pt x="452" y="93"/>
                    <a:pt x="536" y="215"/>
                  </a:cubicBezTo>
                  <a:cubicBezTo>
                    <a:pt x="545" y="228"/>
                    <a:pt x="553" y="241"/>
                    <a:pt x="559" y="255"/>
                  </a:cubicBezTo>
                  <a:cubicBezTo>
                    <a:pt x="553" y="219"/>
                    <a:pt x="538" y="184"/>
                    <a:pt x="516" y="151"/>
                  </a:cubicBezTo>
                  <a:cubicBezTo>
                    <a:pt x="432" y="30"/>
                    <a:pt x="265" y="0"/>
                    <a:pt x="143" y="84"/>
                  </a:cubicBezTo>
                  <a:cubicBezTo>
                    <a:pt x="35" y="160"/>
                    <a:pt x="0" y="300"/>
                    <a:pt x="53" y="416"/>
                  </a:cubicBezTo>
                  <a:cubicBezTo>
                    <a:pt x="35" y="316"/>
                    <a:pt x="74" y="209"/>
                    <a:pt x="164" y="147"/>
                  </a:cubicBezTo>
                  <a:close/>
                </a:path>
              </a:pathLst>
            </a:custGeom>
            <a:solidFill>
              <a:srgbClr val="9A682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149" name="组合 148"/>
          <p:cNvGrpSpPr/>
          <p:nvPr/>
        </p:nvGrpSpPr>
        <p:grpSpPr>
          <a:xfrm>
            <a:off x="7863658" y="922946"/>
            <a:ext cx="1446995" cy="862161"/>
            <a:chOff x="4572001" y="-3097213"/>
            <a:chExt cx="5251449" cy="3128963"/>
          </a:xfrm>
        </p:grpSpPr>
        <p:sp>
          <p:nvSpPr>
            <p:cNvPr id="138" name="Freeform 110"/>
            <p:cNvSpPr/>
            <p:nvPr/>
          </p:nvSpPr>
          <p:spPr bwMode="auto">
            <a:xfrm>
              <a:off x="4572001" y="-2246313"/>
              <a:ext cx="5251449" cy="1266825"/>
            </a:xfrm>
            <a:custGeom>
              <a:avLst/>
              <a:gdLst>
                <a:gd name="T0" fmla="*/ 88 w 1238"/>
                <a:gd name="T1" fmla="*/ 98 h 298"/>
                <a:gd name="T2" fmla="*/ 1027 w 1238"/>
                <a:gd name="T3" fmla="*/ 52 h 298"/>
                <a:gd name="T4" fmla="*/ 1231 w 1238"/>
                <a:gd name="T5" fmla="*/ 239 h 298"/>
                <a:gd name="T6" fmla="*/ 1109 w 1238"/>
                <a:gd name="T7" fmla="*/ 259 h 298"/>
                <a:gd name="T8" fmla="*/ 944 w 1238"/>
                <a:gd name="T9" fmla="*/ 96 h 298"/>
                <a:gd name="T10" fmla="*/ 101 w 1238"/>
                <a:gd name="T11" fmla="*/ 151 h 298"/>
                <a:gd name="T12" fmla="*/ 88 w 1238"/>
                <a:gd name="T13" fmla="*/ 98 h 2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8" h="298">
                  <a:moveTo>
                    <a:pt x="88" y="98"/>
                  </a:moveTo>
                  <a:cubicBezTo>
                    <a:pt x="88" y="98"/>
                    <a:pt x="938" y="0"/>
                    <a:pt x="1027" y="52"/>
                  </a:cubicBezTo>
                  <a:cubicBezTo>
                    <a:pt x="1116" y="105"/>
                    <a:pt x="1224" y="211"/>
                    <a:pt x="1231" y="239"/>
                  </a:cubicBezTo>
                  <a:cubicBezTo>
                    <a:pt x="1238" y="267"/>
                    <a:pt x="1119" y="298"/>
                    <a:pt x="1109" y="259"/>
                  </a:cubicBezTo>
                  <a:cubicBezTo>
                    <a:pt x="1100" y="220"/>
                    <a:pt x="1007" y="104"/>
                    <a:pt x="944" y="96"/>
                  </a:cubicBezTo>
                  <a:cubicBezTo>
                    <a:pt x="880" y="88"/>
                    <a:pt x="160" y="140"/>
                    <a:pt x="101" y="151"/>
                  </a:cubicBezTo>
                  <a:cubicBezTo>
                    <a:pt x="42" y="163"/>
                    <a:pt x="0" y="134"/>
                    <a:pt x="88" y="98"/>
                  </a:cubicBezTo>
                </a:path>
              </a:pathLst>
            </a:custGeom>
            <a:solidFill>
              <a:srgbClr val="3629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9" name="Freeform 111"/>
            <p:cNvSpPr/>
            <p:nvPr/>
          </p:nvSpPr>
          <p:spPr bwMode="auto">
            <a:xfrm>
              <a:off x="5013325" y="-2859088"/>
              <a:ext cx="4483100" cy="2890838"/>
            </a:xfrm>
            <a:custGeom>
              <a:avLst/>
              <a:gdLst>
                <a:gd name="T0" fmla="*/ 961 w 1057"/>
                <a:gd name="T1" fmla="*/ 8 h 680"/>
                <a:gd name="T2" fmla="*/ 104 w 1057"/>
                <a:gd name="T3" fmla="*/ 393 h 680"/>
                <a:gd name="T4" fmla="*/ 7 w 1057"/>
                <a:gd name="T5" fmla="*/ 652 h 680"/>
                <a:gd name="T6" fmla="*/ 125 w 1057"/>
                <a:gd name="T7" fmla="*/ 615 h 680"/>
                <a:gd name="T8" fmla="*/ 198 w 1057"/>
                <a:gd name="T9" fmla="*/ 394 h 680"/>
                <a:gd name="T10" fmla="*/ 974 w 1057"/>
                <a:gd name="T11" fmla="*/ 61 h 680"/>
                <a:gd name="T12" fmla="*/ 961 w 1057"/>
                <a:gd name="T13" fmla="*/ 8 h 6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57" h="680">
                  <a:moveTo>
                    <a:pt x="961" y="8"/>
                  </a:moveTo>
                  <a:cubicBezTo>
                    <a:pt x="961" y="8"/>
                    <a:pt x="159" y="306"/>
                    <a:pt x="104" y="393"/>
                  </a:cubicBezTo>
                  <a:cubicBezTo>
                    <a:pt x="48" y="480"/>
                    <a:pt x="0" y="624"/>
                    <a:pt x="7" y="652"/>
                  </a:cubicBezTo>
                  <a:cubicBezTo>
                    <a:pt x="14" y="680"/>
                    <a:pt x="134" y="654"/>
                    <a:pt x="125" y="615"/>
                  </a:cubicBezTo>
                  <a:cubicBezTo>
                    <a:pt x="115" y="576"/>
                    <a:pt x="145" y="430"/>
                    <a:pt x="198" y="394"/>
                  </a:cubicBezTo>
                  <a:cubicBezTo>
                    <a:pt x="251" y="358"/>
                    <a:pt x="916" y="77"/>
                    <a:pt x="974" y="61"/>
                  </a:cubicBezTo>
                  <a:cubicBezTo>
                    <a:pt x="1032" y="44"/>
                    <a:pt x="1057" y="0"/>
                    <a:pt x="961" y="8"/>
                  </a:cubicBezTo>
                </a:path>
              </a:pathLst>
            </a:custGeom>
            <a:solidFill>
              <a:srgbClr val="3629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0" name="Freeform 112"/>
            <p:cNvSpPr>
              <a:spLocks noEditPoints="1"/>
            </p:cNvSpPr>
            <p:nvPr/>
          </p:nvSpPr>
          <p:spPr bwMode="auto">
            <a:xfrm>
              <a:off x="4630738" y="-3097213"/>
              <a:ext cx="4806950" cy="2462213"/>
            </a:xfrm>
            <a:custGeom>
              <a:avLst/>
              <a:gdLst>
                <a:gd name="T0" fmla="*/ 1104 w 1133"/>
                <a:gd name="T1" fmla="*/ 26 h 579"/>
                <a:gd name="T2" fmla="*/ 945 w 1133"/>
                <a:gd name="T3" fmla="*/ 39 h 579"/>
                <a:gd name="T4" fmla="*/ 750 w 1133"/>
                <a:gd name="T5" fmla="*/ 86 h 579"/>
                <a:gd name="T6" fmla="*/ 556 w 1133"/>
                <a:gd name="T7" fmla="*/ 152 h 579"/>
                <a:gd name="T8" fmla="*/ 353 w 1133"/>
                <a:gd name="T9" fmla="*/ 181 h 579"/>
                <a:gd name="T10" fmla="*/ 158 w 1133"/>
                <a:gd name="T11" fmla="*/ 228 h 579"/>
                <a:gd name="T12" fmla="*/ 10 w 1133"/>
                <a:gd name="T13" fmla="*/ 289 h 579"/>
                <a:gd name="T14" fmla="*/ 17 w 1133"/>
                <a:gd name="T15" fmla="*/ 350 h 579"/>
                <a:gd name="T16" fmla="*/ 66 w 1133"/>
                <a:gd name="T17" fmla="*/ 454 h 579"/>
                <a:gd name="T18" fmla="*/ 243 w 1133"/>
                <a:gd name="T19" fmla="*/ 559 h 579"/>
                <a:gd name="T20" fmla="*/ 427 w 1133"/>
                <a:gd name="T21" fmla="*/ 515 h 579"/>
                <a:gd name="T22" fmla="*/ 538 w 1133"/>
                <a:gd name="T23" fmla="*/ 342 h 579"/>
                <a:gd name="T24" fmla="*/ 548 w 1133"/>
                <a:gd name="T25" fmla="*/ 250 h 579"/>
                <a:gd name="T26" fmla="*/ 576 w 1133"/>
                <a:gd name="T27" fmla="*/ 235 h 579"/>
                <a:gd name="T28" fmla="*/ 607 w 1133"/>
                <a:gd name="T29" fmla="*/ 236 h 579"/>
                <a:gd name="T30" fmla="*/ 658 w 1133"/>
                <a:gd name="T31" fmla="*/ 313 h 579"/>
                <a:gd name="T32" fmla="*/ 835 w 1133"/>
                <a:gd name="T33" fmla="*/ 417 h 579"/>
                <a:gd name="T34" fmla="*/ 1019 w 1133"/>
                <a:gd name="T35" fmla="*/ 373 h 579"/>
                <a:gd name="T36" fmla="*/ 1129 w 1133"/>
                <a:gd name="T37" fmla="*/ 199 h 579"/>
                <a:gd name="T38" fmla="*/ 1126 w 1133"/>
                <a:gd name="T39" fmla="*/ 84 h 579"/>
                <a:gd name="T40" fmla="*/ 1104 w 1133"/>
                <a:gd name="T41" fmla="*/ 26 h 579"/>
                <a:gd name="T42" fmla="*/ 509 w 1133"/>
                <a:gd name="T43" fmla="*/ 342 h 579"/>
                <a:gd name="T44" fmla="*/ 420 w 1133"/>
                <a:gd name="T45" fmla="*/ 487 h 579"/>
                <a:gd name="T46" fmla="*/ 237 w 1133"/>
                <a:gd name="T47" fmla="*/ 531 h 579"/>
                <a:gd name="T48" fmla="*/ 92 w 1133"/>
                <a:gd name="T49" fmla="*/ 442 h 579"/>
                <a:gd name="T50" fmla="*/ 165 w 1133"/>
                <a:gd name="T51" fmla="*/ 256 h 579"/>
                <a:gd name="T52" fmla="*/ 360 w 1133"/>
                <a:gd name="T53" fmla="*/ 209 h 579"/>
                <a:gd name="T54" fmla="*/ 509 w 1133"/>
                <a:gd name="T55" fmla="*/ 342 h 579"/>
                <a:gd name="T56" fmla="*/ 1101 w 1133"/>
                <a:gd name="T57" fmla="*/ 200 h 579"/>
                <a:gd name="T58" fmla="*/ 1012 w 1133"/>
                <a:gd name="T59" fmla="*/ 345 h 579"/>
                <a:gd name="T60" fmla="*/ 829 w 1133"/>
                <a:gd name="T61" fmla="*/ 389 h 579"/>
                <a:gd name="T62" fmla="*/ 684 w 1133"/>
                <a:gd name="T63" fmla="*/ 300 h 579"/>
                <a:gd name="T64" fmla="*/ 757 w 1133"/>
                <a:gd name="T65" fmla="*/ 114 h 579"/>
                <a:gd name="T66" fmla="*/ 951 w 1133"/>
                <a:gd name="T67" fmla="*/ 67 h 579"/>
                <a:gd name="T68" fmla="*/ 1101 w 1133"/>
                <a:gd name="T69" fmla="*/ 200 h 5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</a:cxnLst>
              <a:rect l="0" t="0" r="r" b="b"/>
              <a:pathLst>
                <a:path w="1133" h="579">
                  <a:moveTo>
                    <a:pt x="1104" y="26"/>
                  </a:moveTo>
                  <a:cubicBezTo>
                    <a:pt x="1069" y="0"/>
                    <a:pt x="986" y="29"/>
                    <a:pt x="945" y="39"/>
                  </a:cubicBezTo>
                  <a:cubicBezTo>
                    <a:pt x="750" y="86"/>
                    <a:pt x="750" y="86"/>
                    <a:pt x="750" y="86"/>
                  </a:cubicBezTo>
                  <a:cubicBezTo>
                    <a:pt x="720" y="93"/>
                    <a:pt x="611" y="139"/>
                    <a:pt x="556" y="152"/>
                  </a:cubicBezTo>
                  <a:cubicBezTo>
                    <a:pt x="501" y="165"/>
                    <a:pt x="383" y="174"/>
                    <a:pt x="353" y="181"/>
                  </a:cubicBezTo>
                  <a:cubicBezTo>
                    <a:pt x="158" y="228"/>
                    <a:pt x="158" y="228"/>
                    <a:pt x="158" y="228"/>
                  </a:cubicBezTo>
                  <a:cubicBezTo>
                    <a:pt x="117" y="238"/>
                    <a:pt x="29" y="250"/>
                    <a:pt x="10" y="289"/>
                  </a:cubicBezTo>
                  <a:cubicBezTo>
                    <a:pt x="0" y="309"/>
                    <a:pt x="4" y="336"/>
                    <a:pt x="17" y="350"/>
                  </a:cubicBezTo>
                  <a:cubicBezTo>
                    <a:pt x="30" y="365"/>
                    <a:pt x="53" y="427"/>
                    <a:pt x="66" y="454"/>
                  </a:cubicBezTo>
                  <a:cubicBezTo>
                    <a:pt x="112" y="552"/>
                    <a:pt x="158" y="579"/>
                    <a:pt x="243" y="559"/>
                  </a:cubicBezTo>
                  <a:cubicBezTo>
                    <a:pt x="427" y="515"/>
                    <a:pt x="427" y="515"/>
                    <a:pt x="427" y="515"/>
                  </a:cubicBezTo>
                  <a:cubicBezTo>
                    <a:pt x="506" y="496"/>
                    <a:pt x="538" y="446"/>
                    <a:pt x="538" y="342"/>
                  </a:cubicBezTo>
                  <a:cubicBezTo>
                    <a:pt x="538" y="316"/>
                    <a:pt x="539" y="272"/>
                    <a:pt x="548" y="250"/>
                  </a:cubicBezTo>
                  <a:cubicBezTo>
                    <a:pt x="551" y="243"/>
                    <a:pt x="565" y="238"/>
                    <a:pt x="576" y="235"/>
                  </a:cubicBezTo>
                  <a:cubicBezTo>
                    <a:pt x="587" y="232"/>
                    <a:pt x="601" y="231"/>
                    <a:pt x="607" y="236"/>
                  </a:cubicBezTo>
                  <a:cubicBezTo>
                    <a:pt x="625" y="251"/>
                    <a:pt x="647" y="290"/>
                    <a:pt x="658" y="313"/>
                  </a:cubicBezTo>
                  <a:cubicBezTo>
                    <a:pt x="705" y="406"/>
                    <a:pt x="756" y="436"/>
                    <a:pt x="835" y="417"/>
                  </a:cubicBezTo>
                  <a:cubicBezTo>
                    <a:pt x="1019" y="373"/>
                    <a:pt x="1019" y="373"/>
                    <a:pt x="1019" y="373"/>
                  </a:cubicBezTo>
                  <a:cubicBezTo>
                    <a:pt x="1104" y="352"/>
                    <a:pt x="1133" y="307"/>
                    <a:pt x="1129" y="199"/>
                  </a:cubicBezTo>
                  <a:cubicBezTo>
                    <a:pt x="1129" y="169"/>
                    <a:pt x="1121" y="103"/>
                    <a:pt x="1126" y="84"/>
                  </a:cubicBezTo>
                  <a:cubicBezTo>
                    <a:pt x="1131" y="65"/>
                    <a:pt x="1122" y="40"/>
                    <a:pt x="1104" y="26"/>
                  </a:cubicBezTo>
                  <a:moveTo>
                    <a:pt x="509" y="342"/>
                  </a:moveTo>
                  <a:cubicBezTo>
                    <a:pt x="510" y="434"/>
                    <a:pt x="485" y="471"/>
                    <a:pt x="420" y="487"/>
                  </a:cubicBezTo>
                  <a:cubicBezTo>
                    <a:pt x="237" y="531"/>
                    <a:pt x="237" y="531"/>
                    <a:pt x="237" y="531"/>
                  </a:cubicBezTo>
                  <a:cubicBezTo>
                    <a:pt x="172" y="547"/>
                    <a:pt x="138" y="534"/>
                    <a:pt x="92" y="442"/>
                  </a:cubicBezTo>
                  <a:cubicBezTo>
                    <a:pt x="24" y="308"/>
                    <a:pt x="100" y="272"/>
                    <a:pt x="165" y="256"/>
                  </a:cubicBezTo>
                  <a:cubicBezTo>
                    <a:pt x="360" y="209"/>
                    <a:pt x="360" y="209"/>
                    <a:pt x="360" y="209"/>
                  </a:cubicBezTo>
                  <a:cubicBezTo>
                    <a:pt x="455" y="192"/>
                    <a:pt x="509" y="250"/>
                    <a:pt x="509" y="342"/>
                  </a:cubicBezTo>
                  <a:moveTo>
                    <a:pt x="1101" y="200"/>
                  </a:moveTo>
                  <a:cubicBezTo>
                    <a:pt x="1102" y="303"/>
                    <a:pt x="1077" y="329"/>
                    <a:pt x="1012" y="345"/>
                  </a:cubicBezTo>
                  <a:cubicBezTo>
                    <a:pt x="829" y="389"/>
                    <a:pt x="829" y="389"/>
                    <a:pt x="829" y="389"/>
                  </a:cubicBezTo>
                  <a:cubicBezTo>
                    <a:pt x="764" y="404"/>
                    <a:pt x="725" y="382"/>
                    <a:pt x="684" y="300"/>
                  </a:cubicBezTo>
                  <a:cubicBezTo>
                    <a:pt x="642" y="218"/>
                    <a:pt x="663" y="142"/>
                    <a:pt x="757" y="114"/>
                  </a:cubicBezTo>
                  <a:cubicBezTo>
                    <a:pt x="951" y="67"/>
                    <a:pt x="951" y="67"/>
                    <a:pt x="951" y="67"/>
                  </a:cubicBezTo>
                  <a:cubicBezTo>
                    <a:pt x="1016" y="52"/>
                    <a:pt x="1100" y="49"/>
                    <a:pt x="1101" y="200"/>
                  </a:cubicBezTo>
                </a:path>
              </a:pathLst>
            </a:custGeom>
            <a:solidFill>
              <a:srgbClr val="4F333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1" name="Freeform 113"/>
            <p:cNvSpPr>
              <a:spLocks noEditPoints="1"/>
            </p:cNvSpPr>
            <p:nvPr/>
          </p:nvSpPr>
          <p:spPr bwMode="auto">
            <a:xfrm>
              <a:off x="4910138" y="-2220913"/>
              <a:ext cx="1879600" cy="1381125"/>
            </a:xfrm>
            <a:custGeom>
              <a:avLst/>
              <a:gdLst>
                <a:gd name="T0" fmla="*/ 443 w 443"/>
                <a:gd name="T1" fmla="*/ 141 h 325"/>
                <a:gd name="T2" fmla="*/ 222 w 443"/>
                <a:gd name="T3" fmla="*/ 244 h 325"/>
                <a:gd name="T4" fmla="*/ 171 w 443"/>
                <a:gd name="T5" fmla="*/ 325 h 325"/>
                <a:gd name="T6" fmla="*/ 354 w 443"/>
                <a:gd name="T7" fmla="*/ 281 h 325"/>
                <a:gd name="T8" fmla="*/ 443 w 443"/>
                <a:gd name="T9" fmla="*/ 141 h 325"/>
                <a:gd name="T10" fmla="*/ 348 w 443"/>
                <a:gd name="T11" fmla="*/ 117 h 325"/>
                <a:gd name="T12" fmla="*/ 21 w 443"/>
                <a:gd name="T13" fmla="*/ 145 h 325"/>
                <a:gd name="T14" fmla="*/ 0 w 443"/>
                <a:gd name="T15" fmla="*/ 148 h 325"/>
                <a:gd name="T16" fmla="*/ 26 w 443"/>
                <a:gd name="T17" fmla="*/ 236 h 325"/>
                <a:gd name="T18" fmla="*/ 87 w 443"/>
                <a:gd name="T19" fmla="*/ 318 h 325"/>
                <a:gd name="T20" fmla="*/ 128 w 443"/>
                <a:gd name="T21" fmla="*/ 243 h 325"/>
                <a:gd name="T22" fmla="*/ 348 w 443"/>
                <a:gd name="T23" fmla="*/ 117 h 325"/>
                <a:gd name="T24" fmla="*/ 326 w 443"/>
                <a:gd name="T25" fmla="*/ 0 h 325"/>
                <a:gd name="T26" fmla="*/ 326 w 443"/>
                <a:gd name="T27" fmla="*/ 0 h 325"/>
                <a:gd name="T28" fmla="*/ 294 w 443"/>
                <a:gd name="T29" fmla="*/ 3 h 325"/>
                <a:gd name="T30" fmla="*/ 294 w 443"/>
                <a:gd name="T31" fmla="*/ 3 h 325"/>
                <a:gd name="T32" fmla="*/ 294 w 443"/>
                <a:gd name="T33" fmla="*/ 3 h 325"/>
                <a:gd name="T34" fmla="*/ 99 w 443"/>
                <a:gd name="T35" fmla="*/ 50 h 325"/>
                <a:gd name="T36" fmla="*/ 18 w 443"/>
                <a:gd name="T37" fmla="*/ 91 h 325"/>
                <a:gd name="T38" fmla="*/ 422 w 443"/>
                <a:gd name="T39" fmla="*/ 52 h 325"/>
                <a:gd name="T40" fmla="*/ 326 w 443"/>
                <a:gd name="T41" fmla="*/ 0 h 325"/>
                <a:gd name="T42" fmla="*/ 326 w 443"/>
                <a:gd name="T43" fmla="*/ 0 h 3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443" h="325">
                  <a:moveTo>
                    <a:pt x="443" y="141"/>
                  </a:moveTo>
                  <a:cubicBezTo>
                    <a:pt x="330" y="191"/>
                    <a:pt x="240" y="232"/>
                    <a:pt x="222" y="244"/>
                  </a:cubicBezTo>
                  <a:cubicBezTo>
                    <a:pt x="201" y="258"/>
                    <a:pt x="184" y="290"/>
                    <a:pt x="171" y="325"/>
                  </a:cubicBezTo>
                  <a:cubicBezTo>
                    <a:pt x="354" y="281"/>
                    <a:pt x="354" y="281"/>
                    <a:pt x="354" y="281"/>
                  </a:cubicBezTo>
                  <a:cubicBezTo>
                    <a:pt x="418" y="266"/>
                    <a:pt x="443" y="230"/>
                    <a:pt x="443" y="141"/>
                  </a:cubicBezTo>
                  <a:moveTo>
                    <a:pt x="348" y="117"/>
                  </a:moveTo>
                  <a:cubicBezTo>
                    <a:pt x="187" y="129"/>
                    <a:pt x="46" y="141"/>
                    <a:pt x="21" y="145"/>
                  </a:cubicBezTo>
                  <a:cubicBezTo>
                    <a:pt x="13" y="147"/>
                    <a:pt x="6" y="148"/>
                    <a:pt x="0" y="148"/>
                  </a:cubicBezTo>
                  <a:cubicBezTo>
                    <a:pt x="0" y="171"/>
                    <a:pt x="8" y="200"/>
                    <a:pt x="26" y="236"/>
                  </a:cubicBezTo>
                  <a:cubicBezTo>
                    <a:pt x="48" y="279"/>
                    <a:pt x="67" y="305"/>
                    <a:pt x="87" y="318"/>
                  </a:cubicBezTo>
                  <a:cubicBezTo>
                    <a:pt x="100" y="292"/>
                    <a:pt x="114" y="265"/>
                    <a:pt x="128" y="243"/>
                  </a:cubicBezTo>
                  <a:cubicBezTo>
                    <a:pt x="145" y="216"/>
                    <a:pt x="234" y="169"/>
                    <a:pt x="348" y="117"/>
                  </a:cubicBezTo>
                  <a:moveTo>
                    <a:pt x="326" y="0"/>
                  </a:moveTo>
                  <a:cubicBezTo>
                    <a:pt x="326" y="0"/>
                    <a:pt x="326" y="0"/>
                    <a:pt x="326" y="0"/>
                  </a:cubicBezTo>
                  <a:cubicBezTo>
                    <a:pt x="316" y="0"/>
                    <a:pt x="305" y="1"/>
                    <a:pt x="294" y="3"/>
                  </a:cubicBezTo>
                  <a:cubicBezTo>
                    <a:pt x="294" y="3"/>
                    <a:pt x="294" y="3"/>
                    <a:pt x="294" y="3"/>
                  </a:cubicBezTo>
                  <a:cubicBezTo>
                    <a:pt x="294" y="3"/>
                    <a:pt x="294" y="3"/>
                    <a:pt x="294" y="3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70" y="57"/>
                    <a:pt x="38" y="68"/>
                    <a:pt x="18" y="91"/>
                  </a:cubicBezTo>
                  <a:cubicBezTo>
                    <a:pt x="61" y="86"/>
                    <a:pt x="236" y="67"/>
                    <a:pt x="422" y="52"/>
                  </a:cubicBezTo>
                  <a:cubicBezTo>
                    <a:pt x="403" y="19"/>
                    <a:pt x="370" y="0"/>
                    <a:pt x="326" y="0"/>
                  </a:cubicBezTo>
                  <a:cubicBezTo>
                    <a:pt x="326" y="0"/>
                    <a:pt x="326" y="0"/>
                    <a:pt x="326" y="0"/>
                  </a:cubicBezTo>
                </a:path>
              </a:pathLst>
            </a:custGeom>
            <a:solidFill>
              <a:srgbClr val="CBB5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2" name="Freeform 114"/>
            <p:cNvSpPr/>
            <p:nvPr/>
          </p:nvSpPr>
          <p:spPr bwMode="auto">
            <a:xfrm>
              <a:off x="4906963" y="-2000250"/>
              <a:ext cx="1844675" cy="407988"/>
            </a:xfrm>
            <a:custGeom>
              <a:avLst/>
              <a:gdLst>
                <a:gd name="T0" fmla="*/ 423 w 435"/>
                <a:gd name="T1" fmla="*/ 0 h 96"/>
                <a:gd name="T2" fmla="*/ 19 w 435"/>
                <a:gd name="T3" fmla="*/ 39 h 96"/>
                <a:gd name="T4" fmla="*/ 0 w 435"/>
                <a:gd name="T5" fmla="*/ 94 h 96"/>
                <a:gd name="T6" fmla="*/ 1 w 435"/>
                <a:gd name="T7" fmla="*/ 96 h 96"/>
                <a:gd name="T8" fmla="*/ 22 w 435"/>
                <a:gd name="T9" fmla="*/ 93 h 96"/>
                <a:gd name="T10" fmla="*/ 349 w 435"/>
                <a:gd name="T11" fmla="*/ 65 h 96"/>
                <a:gd name="T12" fmla="*/ 435 w 435"/>
                <a:gd name="T13" fmla="*/ 26 h 96"/>
                <a:gd name="T14" fmla="*/ 423 w 435"/>
                <a:gd name="T15" fmla="*/ 0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35" h="96">
                  <a:moveTo>
                    <a:pt x="423" y="0"/>
                  </a:moveTo>
                  <a:cubicBezTo>
                    <a:pt x="237" y="15"/>
                    <a:pt x="62" y="34"/>
                    <a:pt x="19" y="39"/>
                  </a:cubicBezTo>
                  <a:cubicBezTo>
                    <a:pt x="8" y="53"/>
                    <a:pt x="0" y="70"/>
                    <a:pt x="0" y="94"/>
                  </a:cubicBezTo>
                  <a:cubicBezTo>
                    <a:pt x="0" y="94"/>
                    <a:pt x="0" y="95"/>
                    <a:pt x="1" y="96"/>
                  </a:cubicBezTo>
                  <a:cubicBezTo>
                    <a:pt x="7" y="96"/>
                    <a:pt x="14" y="95"/>
                    <a:pt x="22" y="93"/>
                  </a:cubicBezTo>
                  <a:cubicBezTo>
                    <a:pt x="47" y="89"/>
                    <a:pt x="188" y="77"/>
                    <a:pt x="349" y="65"/>
                  </a:cubicBezTo>
                  <a:cubicBezTo>
                    <a:pt x="376" y="52"/>
                    <a:pt x="406" y="39"/>
                    <a:pt x="435" y="26"/>
                  </a:cubicBezTo>
                  <a:cubicBezTo>
                    <a:pt x="432" y="17"/>
                    <a:pt x="428" y="8"/>
                    <a:pt x="423" y="0"/>
                  </a:cubicBezTo>
                </a:path>
              </a:pathLst>
            </a:custGeom>
            <a:solidFill>
              <a:srgbClr val="2B1D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3" name="Freeform 115"/>
            <p:cNvSpPr/>
            <p:nvPr/>
          </p:nvSpPr>
          <p:spPr bwMode="auto">
            <a:xfrm>
              <a:off x="5280025" y="-1889125"/>
              <a:ext cx="1509712" cy="1074738"/>
            </a:xfrm>
            <a:custGeom>
              <a:avLst/>
              <a:gdLst>
                <a:gd name="T0" fmla="*/ 347 w 356"/>
                <a:gd name="T1" fmla="*/ 0 h 253"/>
                <a:gd name="T2" fmla="*/ 261 w 356"/>
                <a:gd name="T3" fmla="*/ 39 h 253"/>
                <a:gd name="T4" fmla="*/ 41 w 356"/>
                <a:gd name="T5" fmla="*/ 165 h 253"/>
                <a:gd name="T6" fmla="*/ 0 w 356"/>
                <a:gd name="T7" fmla="*/ 240 h 253"/>
                <a:gd name="T8" fmla="*/ 43 w 356"/>
                <a:gd name="T9" fmla="*/ 253 h 253"/>
                <a:gd name="T10" fmla="*/ 44 w 356"/>
                <a:gd name="T11" fmla="*/ 253 h 253"/>
                <a:gd name="T12" fmla="*/ 44 w 356"/>
                <a:gd name="T13" fmla="*/ 253 h 253"/>
                <a:gd name="T14" fmla="*/ 83 w 356"/>
                <a:gd name="T15" fmla="*/ 247 h 253"/>
                <a:gd name="T16" fmla="*/ 83 w 356"/>
                <a:gd name="T17" fmla="*/ 247 h 253"/>
                <a:gd name="T18" fmla="*/ 84 w 356"/>
                <a:gd name="T19" fmla="*/ 247 h 253"/>
                <a:gd name="T20" fmla="*/ 84 w 356"/>
                <a:gd name="T21" fmla="*/ 247 h 253"/>
                <a:gd name="T22" fmla="*/ 84 w 356"/>
                <a:gd name="T23" fmla="*/ 247 h 253"/>
                <a:gd name="T24" fmla="*/ 135 w 356"/>
                <a:gd name="T25" fmla="*/ 166 h 253"/>
                <a:gd name="T26" fmla="*/ 356 w 356"/>
                <a:gd name="T27" fmla="*/ 63 h 253"/>
                <a:gd name="T28" fmla="*/ 356 w 356"/>
                <a:gd name="T29" fmla="*/ 61 h 253"/>
                <a:gd name="T30" fmla="*/ 356 w 356"/>
                <a:gd name="T31" fmla="*/ 58 h 253"/>
                <a:gd name="T32" fmla="*/ 356 w 356"/>
                <a:gd name="T33" fmla="*/ 58 h 253"/>
                <a:gd name="T34" fmla="*/ 347 w 356"/>
                <a:gd name="T35" fmla="*/ 0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56" h="253">
                  <a:moveTo>
                    <a:pt x="347" y="0"/>
                  </a:moveTo>
                  <a:cubicBezTo>
                    <a:pt x="318" y="13"/>
                    <a:pt x="288" y="26"/>
                    <a:pt x="261" y="39"/>
                  </a:cubicBezTo>
                  <a:cubicBezTo>
                    <a:pt x="147" y="91"/>
                    <a:pt x="58" y="138"/>
                    <a:pt x="41" y="165"/>
                  </a:cubicBezTo>
                  <a:cubicBezTo>
                    <a:pt x="27" y="187"/>
                    <a:pt x="13" y="214"/>
                    <a:pt x="0" y="240"/>
                  </a:cubicBezTo>
                  <a:cubicBezTo>
                    <a:pt x="14" y="249"/>
                    <a:pt x="28" y="253"/>
                    <a:pt x="43" y="253"/>
                  </a:cubicBezTo>
                  <a:cubicBezTo>
                    <a:pt x="43" y="253"/>
                    <a:pt x="43" y="253"/>
                    <a:pt x="44" y="253"/>
                  </a:cubicBezTo>
                  <a:cubicBezTo>
                    <a:pt x="44" y="253"/>
                    <a:pt x="44" y="253"/>
                    <a:pt x="44" y="253"/>
                  </a:cubicBezTo>
                  <a:cubicBezTo>
                    <a:pt x="55" y="253"/>
                    <a:pt x="68" y="251"/>
                    <a:pt x="83" y="247"/>
                  </a:cubicBezTo>
                  <a:cubicBezTo>
                    <a:pt x="83" y="247"/>
                    <a:pt x="83" y="247"/>
                    <a:pt x="83" y="247"/>
                  </a:cubicBezTo>
                  <a:cubicBezTo>
                    <a:pt x="83" y="247"/>
                    <a:pt x="84" y="247"/>
                    <a:pt x="84" y="247"/>
                  </a:cubicBezTo>
                  <a:cubicBezTo>
                    <a:pt x="84" y="247"/>
                    <a:pt x="84" y="247"/>
                    <a:pt x="84" y="247"/>
                  </a:cubicBezTo>
                  <a:cubicBezTo>
                    <a:pt x="84" y="247"/>
                    <a:pt x="84" y="247"/>
                    <a:pt x="84" y="247"/>
                  </a:cubicBezTo>
                  <a:cubicBezTo>
                    <a:pt x="97" y="212"/>
                    <a:pt x="114" y="180"/>
                    <a:pt x="135" y="166"/>
                  </a:cubicBezTo>
                  <a:cubicBezTo>
                    <a:pt x="153" y="154"/>
                    <a:pt x="243" y="113"/>
                    <a:pt x="356" y="63"/>
                  </a:cubicBezTo>
                  <a:cubicBezTo>
                    <a:pt x="356" y="63"/>
                    <a:pt x="356" y="62"/>
                    <a:pt x="356" y="61"/>
                  </a:cubicBezTo>
                  <a:cubicBezTo>
                    <a:pt x="356" y="60"/>
                    <a:pt x="356" y="59"/>
                    <a:pt x="356" y="58"/>
                  </a:cubicBezTo>
                  <a:cubicBezTo>
                    <a:pt x="356" y="58"/>
                    <a:pt x="356" y="58"/>
                    <a:pt x="356" y="58"/>
                  </a:cubicBezTo>
                  <a:cubicBezTo>
                    <a:pt x="356" y="37"/>
                    <a:pt x="353" y="17"/>
                    <a:pt x="347" y="0"/>
                  </a:cubicBezTo>
                </a:path>
              </a:pathLst>
            </a:custGeom>
            <a:solidFill>
              <a:srgbClr val="2B1D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4" name="Freeform 116"/>
            <p:cNvSpPr>
              <a:spLocks noEditPoints="1"/>
            </p:cNvSpPr>
            <p:nvPr/>
          </p:nvSpPr>
          <p:spPr bwMode="auto">
            <a:xfrm>
              <a:off x="4906963" y="-2220913"/>
              <a:ext cx="1882775" cy="1406525"/>
            </a:xfrm>
            <a:custGeom>
              <a:avLst/>
              <a:gdLst>
                <a:gd name="T0" fmla="*/ 131 w 444"/>
                <a:gd name="T1" fmla="*/ 331 h 331"/>
                <a:gd name="T2" fmla="*/ 132 w 444"/>
                <a:gd name="T3" fmla="*/ 331 h 331"/>
                <a:gd name="T4" fmla="*/ 132 w 444"/>
                <a:gd name="T5" fmla="*/ 331 h 331"/>
                <a:gd name="T6" fmla="*/ 131 w 444"/>
                <a:gd name="T7" fmla="*/ 331 h 331"/>
                <a:gd name="T8" fmla="*/ 171 w 444"/>
                <a:gd name="T9" fmla="*/ 325 h 331"/>
                <a:gd name="T10" fmla="*/ 132 w 444"/>
                <a:gd name="T11" fmla="*/ 331 h 331"/>
                <a:gd name="T12" fmla="*/ 171 w 444"/>
                <a:gd name="T13" fmla="*/ 325 h 331"/>
                <a:gd name="T14" fmla="*/ 172 w 444"/>
                <a:gd name="T15" fmla="*/ 325 h 331"/>
                <a:gd name="T16" fmla="*/ 171 w 444"/>
                <a:gd name="T17" fmla="*/ 325 h 331"/>
                <a:gd name="T18" fmla="*/ 172 w 444"/>
                <a:gd name="T19" fmla="*/ 325 h 331"/>
                <a:gd name="T20" fmla="*/ 444 w 444"/>
                <a:gd name="T21" fmla="*/ 136 h 331"/>
                <a:gd name="T22" fmla="*/ 444 w 444"/>
                <a:gd name="T23" fmla="*/ 136 h 331"/>
                <a:gd name="T24" fmla="*/ 444 w 444"/>
                <a:gd name="T25" fmla="*/ 139 h 331"/>
                <a:gd name="T26" fmla="*/ 444 w 444"/>
                <a:gd name="T27" fmla="*/ 139 h 331"/>
                <a:gd name="T28" fmla="*/ 444 w 444"/>
                <a:gd name="T29" fmla="*/ 136 h 331"/>
                <a:gd name="T30" fmla="*/ 444 w 444"/>
                <a:gd name="T31" fmla="*/ 136 h 331"/>
                <a:gd name="T32" fmla="*/ 295 w 444"/>
                <a:gd name="T33" fmla="*/ 3 h 331"/>
                <a:gd name="T34" fmla="*/ 295 w 444"/>
                <a:gd name="T35" fmla="*/ 3 h 331"/>
                <a:gd name="T36" fmla="*/ 100 w 444"/>
                <a:gd name="T37" fmla="*/ 50 h 331"/>
                <a:gd name="T38" fmla="*/ 0 w 444"/>
                <a:gd name="T39" fmla="*/ 146 h 331"/>
                <a:gd name="T40" fmla="*/ 0 w 444"/>
                <a:gd name="T41" fmla="*/ 146 h 331"/>
                <a:gd name="T42" fmla="*/ 19 w 444"/>
                <a:gd name="T43" fmla="*/ 91 h 331"/>
                <a:gd name="T44" fmla="*/ 100 w 444"/>
                <a:gd name="T45" fmla="*/ 50 h 331"/>
                <a:gd name="T46" fmla="*/ 295 w 444"/>
                <a:gd name="T47" fmla="*/ 3 h 331"/>
                <a:gd name="T48" fmla="*/ 295 w 444"/>
                <a:gd name="T49" fmla="*/ 3 h 331"/>
                <a:gd name="T50" fmla="*/ 327 w 444"/>
                <a:gd name="T51" fmla="*/ 0 h 331"/>
                <a:gd name="T52" fmla="*/ 295 w 444"/>
                <a:gd name="T53" fmla="*/ 3 h 331"/>
                <a:gd name="T54" fmla="*/ 327 w 444"/>
                <a:gd name="T55" fmla="*/ 0 h 331"/>
                <a:gd name="T56" fmla="*/ 327 w 444"/>
                <a:gd name="T57" fmla="*/ 0 h 331"/>
                <a:gd name="T58" fmla="*/ 327 w 444"/>
                <a:gd name="T59" fmla="*/ 0 h 331"/>
                <a:gd name="T60" fmla="*/ 327 w 444"/>
                <a:gd name="T61" fmla="*/ 0 h 331"/>
                <a:gd name="T62" fmla="*/ 327 w 444"/>
                <a:gd name="T63" fmla="*/ 0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4" h="331">
                  <a:moveTo>
                    <a:pt x="131" y="331"/>
                  </a:moveTo>
                  <a:cubicBezTo>
                    <a:pt x="131" y="331"/>
                    <a:pt x="131" y="331"/>
                    <a:pt x="132" y="331"/>
                  </a:cubicBezTo>
                  <a:cubicBezTo>
                    <a:pt x="132" y="331"/>
                    <a:pt x="132" y="331"/>
                    <a:pt x="132" y="331"/>
                  </a:cubicBezTo>
                  <a:cubicBezTo>
                    <a:pt x="131" y="331"/>
                    <a:pt x="131" y="331"/>
                    <a:pt x="131" y="331"/>
                  </a:cubicBezTo>
                  <a:moveTo>
                    <a:pt x="171" y="325"/>
                  </a:moveTo>
                  <a:cubicBezTo>
                    <a:pt x="156" y="329"/>
                    <a:pt x="143" y="331"/>
                    <a:pt x="132" y="331"/>
                  </a:cubicBezTo>
                  <a:cubicBezTo>
                    <a:pt x="143" y="331"/>
                    <a:pt x="156" y="329"/>
                    <a:pt x="171" y="325"/>
                  </a:cubicBezTo>
                  <a:moveTo>
                    <a:pt x="172" y="325"/>
                  </a:moveTo>
                  <a:cubicBezTo>
                    <a:pt x="172" y="325"/>
                    <a:pt x="171" y="325"/>
                    <a:pt x="171" y="325"/>
                  </a:cubicBezTo>
                  <a:cubicBezTo>
                    <a:pt x="171" y="325"/>
                    <a:pt x="172" y="325"/>
                    <a:pt x="172" y="325"/>
                  </a:cubicBezTo>
                  <a:moveTo>
                    <a:pt x="444" y="136"/>
                  </a:moveTo>
                  <a:cubicBezTo>
                    <a:pt x="444" y="136"/>
                    <a:pt x="444" y="136"/>
                    <a:pt x="444" y="136"/>
                  </a:cubicBezTo>
                  <a:cubicBezTo>
                    <a:pt x="444" y="137"/>
                    <a:pt x="444" y="138"/>
                    <a:pt x="444" y="139"/>
                  </a:cubicBezTo>
                  <a:cubicBezTo>
                    <a:pt x="444" y="139"/>
                    <a:pt x="444" y="139"/>
                    <a:pt x="444" y="139"/>
                  </a:cubicBezTo>
                  <a:cubicBezTo>
                    <a:pt x="444" y="138"/>
                    <a:pt x="444" y="137"/>
                    <a:pt x="444" y="136"/>
                  </a:cubicBezTo>
                  <a:cubicBezTo>
                    <a:pt x="444" y="136"/>
                    <a:pt x="444" y="136"/>
                    <a:pt x="444" y="136"/>
                  </a:cubicBezTo>
                  <a:moveTo>
                    <a:pt x="295" y="3"/>
                  </a:moveTo>
                  <a:cubicBezTo>
                    <a:pt x="295" y="3"/>
                    <a:pt x="295" y="3"/>
                    <a:pt x="295" y="3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53" y="61"/>
                    <a:pt x="0" y="83"/>
                    <a:pt x="0" y="146"/>
                  </a:cubicBezTo>
                  <a:cubicBezTo>
                    <a:pt x="0" y="146"/>
                    <a:pt x="0" y="146"/>
                    <a:pt x="0" y="146"/>
                  </a:cubicBezTo>
                  <a:cubicBezTo>
                    <a:pt x="0" y="122"/>
                    <a:pt x="8" y="105"/>
                    <a:pt x="19" y="91"/>
                  </a:cubicBezTo>
                  <a:cubicBezTo>
                    <a:pt x="39" y="68"/>
                    <a:pt x="71" y="57"/>
                    <a:pt x="100" y="50"/>
                  </a:cubicBezTo>
                  <a:cubicBezTo>
                    <a:pt x="295" y="3"/>
                    <a:pt x="295" y="3"/>
                    <a:pt x="295" y="3"/>
                  </a:cubicBezTo>
                  <a:cubicBezTo>
                    <a:pt x="295" y="3"/>
                    <a:pt x="295" y="3"/>
                    <a:pt x="295" y="3"/>
                  </a:cubicBezTo>
                  <a:moveTo>
                    <a:pt x="327" y="0"/>
                  </a:moveTo>
                  <a:cubicBezTo>
                    <a:pt x="317" y="0"/>
                    <a:pt x="306" y="1"/>
                    <a:pt x="295" y="3"/>
                  </a:cubicBezTo>
                  <a:cubicBezTo>
                    <a:pt x="306" y="1"/>
                    <a:pt x="317" y="0"/>
                    <a:pt x="327" y="0"/>
                  </a:cubicBezTo>
                  <a:moveTo>
                    <a:pt x="327" y="0"/>
                  </a:moveTo>
                  <a:cubicBezTo>
                    <a:pt x="327" y="0"/>
                    <a:pt x="327" y="0"/>
                    <a:pt x="327" y="0"/>
                  </a:cubicBezTo>
                  <a:cubicBezTo>
                    <a:pt x="327" y="0"/>
                    <a:pt x="327" y="0"/>
                    <a:pt x="327" y="0"/>
                  </a:cubicBezTo>
                  <a:cubicBezTo>
                    <a:pt x="327" y="0"/>
                    <a:pt x="327" y="0"/>
                    <a:pt x="327" y="0"/>
                  </a:cubicBezTo>
                </a:path>
              </a:pathLst>
            </a:custGeom>
            <a:solidFill>
              <a:srgbClr val="3F24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5" name="Freeform 117"/>
            <p:cNvSpPr>
              <a:spLocks noEditPoints="1"/>
            </p:cNvSpPr>
            <p:nvPr/>
          </p:nvSpPr>
          <p:spPr bwMode="auto">
            <a:xfrm>
              <a:off x="7448550" y="-2841625"/>
              <a:ext cx="1852612" cy="1416050"/>
            </a:xfrm>
            <a:custGeom>
              <a:avLst/>
              <a:gdLst>
                <a:gd name="T0" fmla="*/ 242 w 437"/>
                <a:gd name="T1" fmla="*/ 235 h 333"/>
                <a:gd name="T2" fmla="*/ 22 w 437"/>
                <a:gd name="T3" fmla="*/ 245 h 333"/>
                <a:gd name="T4" fmla="*/ 129 w 437"/>
                <a:gd name="T5" fmla="*/ 333 h 333"/>
                <a:gd name="T6" fmla="*/ 129 w 437"/>
                <a:gd name="T7" fmla="*/ 333 h 333"/>
                <a:gd name="T8" fmla="*/ 130 w 437"/>
                <a:gd name="T9" fmla="*/ 333 h 333"/>
                <a:gd name="T10" fmla="*/ 165 w 437"/>
                <a:gd name="T11" fmla="*/ 329 h 333"/>
                <a:gd name="T12" fmla="*/ 165 w 437"/>
                <a:gd name="T13" fmla="*/ 329 h 333"/>
                <a:gd name="T14" fmla="*/ 348 w 437"/>
                <a:gd name="T15" fmla="*/ 285 h 333"/>
                <a:gd name="T16" fmla="*/ 266 w 437"/>
                <a:gd name="T17" fmla="*/ 236 h 333"/>
                <a:gd name="T18" fmla="*/ 242 w 437"/>
                <a:gd name="T19" fmla="*/ 235 h 333"/>
                <a:gd name="T20" fmla="*/ 420 w 437"/>
                <a:gd name="T21" fmla="*/ 49 h 333"/>
                <a:gd name="T22" fmla="*/ 400 w 437"/>
                <a:gd name="T23" fmla="*/ 57 h 333"/>
                <a:gd name="T24" fmla="*/ 96 w 437"/>
                <a:gd name="T25" fmla="*/ 180 h 333"/>
                <a:gd name="T26" fmla="*/ 208 w 437"/>
                <a:gd name="T27" fmla="*/ 177 h 333"/>
                <a:gd name="T28" fmla="*/ 349 w 437"/>
                <a:gd name="T29" fmla="*/ 192 h 333"/>
                <a:gd name="T30" fmla="*/ 420 w 437"/>
                <a:gd name="T31" fmla="*/ 241 h 333"/>
                <a:gd name="T32" fmla="*/ 437 w 437"/>
                <a:gd name="T33" fmla="*/ 143 h 333"/>
                <a:gd name="T34" fmla="*/ 437 w 437"/>
                <a:gd name="T35" fmla="*/ 140 h 333"/>
                <a:gd name="T36" fmla="*/ 437 w 437"/>
                <a:gd name="T37" fmla="*/ 140 h 333"/>
                <a:gd name="T38" fmla="*/ 420 w 437"/>
                <a:gd name="T39" fmla="*/ 49 h 333"/>
                <a:gd name="T40" fmla="*/ 338 w 437"/>
                <a:gd name="T41" fmla="*/ 0 h 333"/>
                <a:gd name="T42" fmla="*/ 338 w 437"/>
                <a:gd name="T43" fmla="*/ 0 h 333"/>
                <a:gd name="T44" fmla="*/ 289 w 437"/>
                <a:gd name="T45" fmla="*/ 7 h 333"/>
                <a:gd name="T46" fmla="*/ 289 w 437"/>
                <a:gd name="T47" fmla="*/ 7 h 333"/>
                <a:gd name="T48" fmla="*/ 287 w 437"/>
                <a:gd name="T49" fmla="*/ 7 h 333"/>
                <a:gd name="T50" fmla="*/ 93 w 437"/>
                <a:gd name="T51" fmla="*/ 54 h 333"/>
                <a:gd name="T52" fmla="*/ 0 w 437"/>
                <a:gd name="T53" fmla="*/ 156 h 333"/>
                <a:gd name="T54" fmla="*/ 378 w 437"/>
                <a:gd name="T55" fmla="*/ 7 h 333"/>
                <a:gd name="T56" fmla="*/ 338 w 437"/>
                <a:gd name="T57" fmla="*/ 0 h 333"/>
                <a:gd name="T58" fmla="*/ 338 w 437"/>
                <a:gd name="T59" fmla="*/ 0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437" h="333">
                  <a:moveTo>
                    <a:pt x="242" y="235"/>
                  </a:moveTo>
                  <a:cubicBezTo>
                    <a:pt x="201" y="235"/>
                    <a:pt x="119" y="239"/>
                    <a:pt x="22" y="245"/>
                  </a:cubicBezTo>
                  <a:cubicBezTo>
                    <a:pt x="54" y="308"/>
                    <a:pt x="86" y="333"/>
                    <a:pt x="129" y="333"/>
                  </a:cubicBezTo>
                  <a:cubicBezTo>
                    <a:pt x="129" y="333"/>
                    <a:pt x="129" y="333"/>
                    <a:pt x="129" y="333"/>
                  </a:cubicBezTo>
                  <a:cubicBezTo>
                    <a:pt x="129" y="333"/>
                    <a:pt x="129" y="333"/>
                    <a:pt x="130" y="333"/>
                  </a:cubicBezTo>
                  <a:cubicBezTo>
                    <a:pt x="140" y="333"/>
                    <a:pt x="152" y="332"/>
                    <a:pt x="165" y="329"/>
                  </a:cubicBezTo>
                  <a:cubicBezTo>
                    <a:pt x="165" y="329"/>
                    <a:pt x="165" y="329"/>
                    <a:pt x="165" y="329"/>
                  </a:cubicBezTo>
                  <a:cubicBezTo>
                    <a:pt x="348" y="285"/>
                    <a:pt x="348" y="285"/>
                    <a:pt x="348" y="285"/>
                  </a:cubicBezTo>
                  <a:cubicBezTo>
                    <a:pt x="320" y="259"/>
                    <a:pt x="291" y="239"/>
                    <a:pt x="266" y="236"/>
                  </a:cubicBezTo>
                  <a:cubicBezTo>
                    <a:pt x="261" y="235"/>
                    <a:pt x="253" y="235"/>
                    <a:pt x="242" y="235"/>
                  </a:cubicBezTo>
                  <a:moveTo>
                    <a:pt x="420" y="49"/>
                  </a:moveTo>
                  <a:cubicBezTo>
                    <a:pt x="414" y="52"/>
                    <a:pt x="407" y="54"/>
                    <a:pt x="400" y="57"/>
                  </a:cubicBezTo>
                  <a:cubicBezTo>
                    <a:pt x="376" y="64"/>
                    <a:pt x="244" y="117"/>
                    <a:pt x="96" y="180"/>
                  </a:cubicBezTo>
                  <a:cubicBezTo>
                    <a:pt x="136" y="178"/>
                    <a:pt x="174" y="177"/>
                    <a:pt x="208" y="177"/>
                  </a:cubicBezTo>
                  <a:cubicBezTo>
                    <a:pt x="278" y="177"/>
                    <a:pt x="331" y="181"/>
                    <a:pt x="349" y="192"/>
                  </a:cubicBezTo>
                  <a:cubicBezTo>
                    <a:pt x="372" y="206"/>
                    <a:pt x="396" y="223"/>
                    <a:pt x="420" y="241"/>
                  </a:cubicBezTo>
                  <a:cubicBezTo>
                    <a:pt x="432" y="220"/>
                    <a:pt x="437" y="190"/>
                    <a:pt x="437" y="143"/>
                  </a:cubicBezTo>
                  <a:cubicBezTo>
                    <a:pt x="437" y="142"/>
                    <a:pt x="437" y="141"/>
                    <a:pt x="437" y="140"/>
                  </a:cubicBezTo>
                  <a:cubicBezTo>
                    <a:pt x="437" y="140"/>
                    <a:pt x="437" y="140"/>
                    <a:pt x="437" y="140"/>
                  </a:cubicBezTo>
                  <a:cubicBezTo>
                    <a:pt x="437" y="100"/>
                    <a:pt x="430" y="70"/>
                    <a:pt x="420" y="49"/>
                  </a:cubicBezTo>
                  <a:moveTo>
                    <a:pt x="338" y="0"/>
                  </a:moveTo>
                  <a:cubicBezTo>
                    <a:pt x="338" y="0"/>
                    <a:pt x="338" y="0"/>
                    <a:pt x="338" y="0"/>
                  </a:cubicBezTo>
                  <a:cubicBezTo>
                    <a:pt x="322" y="0"/>
                    <a:pt x="305" y="3"/>
                    <a:pt x="289" y="7"/>
                  </a:cubicBezTo>
                  <a:cubicBezTo>
                    <a:pt x="289" y="7"/>
                    <a:pt x="289" y="7"/>
                    <a:pt x="289" y="7"/>
                  </a:cubicBezTo>
                  <a:cubicBezTo>
                    <a:pt x="289" y="7"/>
                    <a:pt x="288" y="7"/>
                    <a:pt x="287" y="7"/>
                  </a:cubicBezTo>
                  <a:cubicBezTo>
                    <a:pt x="93" y="54"/>
                    <a:pt x="93" y="54"/>
                    <a:pt x="93" y="54"/>
                  </a:cubicBezTo>
                  <a:cubicBezTo>
                    <a:pt x="33" y="72"/>
                    <a:pt x="3" y="109"/>
                    <a:pt x="0" y="156"/>
                  </a:cubicBezTo>
                  <a:cubicBezTo>
                    <a:pt x="173" y="84"/>
                    <a:pt x="337" y="23"/>
                    <a:pt x="378" y="7"/>
                  </a:cubicBezTo>
                  <a:cubicBezTo>
                    <a:pt x="366" y="2"/>
                    <a:pt x="352" y="0"/>
                    <a:pt x="338" y="0"/>
                  </a:cubicBezTo>
                  <a:cubicBezTo>
                    <a:pt x="338" y="0"/>
                    <a:pt x="338" y="0"/>
                    <a:pt x="338" y="0"/>
                  </a:cubicBezTo>
                </a:path>
              </a:pathLst>
            </a:custGeom>
            <a:solidFill>
              <a:srgbClr val="CBB5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6" name="Freeform 118"/>
            <p:cNvSpPr/>
            <p:nvPr/>
          </p:nvSpPr>
          <p:spPr bwMode="auto">
            <a:xfrm>
              <a:off x="7486650" y="-2089150"/>
              <a:ext cx="1743075" cy="458788"/>
            </a:xfrm>
            <a:custGeom>
              <a:avLst/>
              <a:gdLst>
                <a:gd name="T0" fmla="*/ 199 w 411"/>
                <a:gd name="T1" fmla="*/ 0 h 108"/>
                <a:gd name="T2" fmla="*/ 87 w 411"/>
                <a:gd name="T3" fmla="*/ 3 h 108"/>
                <a:gd name="T4" fmla="*/ 0 w 411"/>
                <a:gd name="T5" fmla="*/ 39 h 108"/>
                <a:gd name="T6" fmla="*/ 11 w 411"/>
                <a:gd name="T7" fmla="*/ 63 h 108"/>
                <a:gd name="T8" fmla="*/ 13 w 411"/>
                <a:gd name="T9" fmla="*/ 68 h 108"/>
                <a:gd name="T10" fmla="*/ 233 w 411"/>
                <a:gd name="T11" fmla="*/ 58 h 108"/>
                <a:gd name="T12" fmla="*/ 257 w 411"/>
                <a:gd name="T13" fmla="*/ 59 h 108"/>
                <a:gd name="T14" fmla="*/ 339 w 411"/>
                <a:gd name="T15" fmla="*/ 108 h 108"/>
                <a:gd name="T16" fmla="*/ 339 w 411"/>
                <a:gd name="T17" fmla="*/ 108 h 108"/>
                <a:gd name="T18" fmla="*/ 411 w 411"/>
                <a:gd name="T19" fmla="*/ 64 h 108"/>
                <a:gd name="T20" fmla="*/ 340 w 411"/>
                <a:gd name="T21" fmla="*/ 15 h 108"/>
                <a:gd name="T22" fmla="*/ 199 w 411"/>
                <a:gd name="T2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11" h="108">
                  <a:moveTo>
                    <a:pt x="199" y="0"/>
                  </a:moveTo>
                  <a:cubicBezTo>
                    <a:pt x="165" y="0"/>
                    <a:pt x="127" y="1"/>
                    <a:pt x="87" y="3"/>
                  </a:cubicBezTo>
                  <a:cubicBezTo>
                    <a:pt x="58" y="15"/>
                    <a:pt x="29" y="27"/>
                    <a:pt x="0" y="39"/>
                  </a:cubicBezTo>
                  <a:cubicBezTo>
                    <a:pt x="3" y="47"/>
                    <a:pt x="7" y="55"/>
                    <a:pt x="11" y="63"/>
                  </a:cubicBezTo>
                  <a:cubicBezTo>
                    <a:pt x="11" y="65"/>
                    <a:pt x="12" y="66"/>
                    <a:pt x="13" y="68"/>
                  </a:cubicBezTo>
                  <a:cubicBezTo>
                    <a:pt x="110" y="62"/>
                    <a:pt x="192" y="58"/>
                    <a:pt x="233" y="58"/>
                  </a:cubicBezTo>
                  <a:cubicBezTo>
                    <a:pt x="244" y="58"/>
                    <a:pt x="252" y="58"/>
                    <a:pt x="257" y="59"/>
                  </a:cubicBezTo>
                  <a:cubicBezTo>
                    <a:pt x="282" y="62"/>
                    <a:pt x="311" y="82"/>
                    <a:pt x="339" y="108"/>
                  </a:cubicBezTo>
                  <a:cubicBezTo>
                    <a:pt x="339" y="108"/>
                    <a:pt x="339" y="108"/>
                    <a:pt x="339" y="108"/>
                  </a:cubicBezTo>
                  <a:cubicBezTo>
                    <a:pt x="373" y="100"/>
                    <a:pt x="397" y="88"/>
                    <a:pt x="411" y="64"/>
                  </a:cubicBezTo>
                  <a:cubicBezTo>
                    <a:pt x="387" y="46"/>
                    <a:pt x="363" y="29"/>
                    <a:pt x="340" y="15"/>
                  </a:cubicBezTo>
                  <a:cubicBezTo>
                    <a:pt x="322" y="4"/>
                    <a:pt x="269" y="0"/>
                    <a:pt x="199" y="0"/>
                  </a:cubicBezTo>
                </a:path>
              </a:pathLst>
            </a:custGeom>
            <a:solidFill>
              <a:srgbClr val="2B1D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7" name="Freeform 119"/>
            <p:cNvSpPr/>
            <p:nvPr/>
          </p:nvSpPr>
          <p:spPr bwMode="auto">
            <a:xfrm>
              <a:off x="7443788" y="-2813050"/>
              <a:ext cx="1785937" cy="889000"/>
            </a:xfrm>
            <a:custGeom>
              <a:avLst/>
              <a:gdLst>
                <a:gd name="T0" fmla="*/ 379 w 421"/>
                <a:gd name="T1" fmla="*/ 0 h 209"/>
                <a:gd name="T2" fmla="*/ 1 w 421"/>
                <a:gd name="T3" fmla="*/ 149 h 209"/>
                <a:gd name="T4" fmla="*/ 0 w 421"/>
                <a:gd name="T5" fmla="*/ 157 h 209"/>
                <a:gd name="T6" fmla="*/ 10 w 421"/>
                <a:gd name="T7" fmla="*/ 209 h 209"/>
                <a:gd name="T8" fmla="*/ 97 w 421"/>
                <a:gd name="T9" fmla="*/ 173 h 209"/>
                <a:gd name="T10" fmla="*/ 401 w 421"/>
                <a:gd name="T11" fmla="*/ 50 h 209"/>
                <a:gd name="T12" fmla="*/ 421 w 421"/>
                <a:gd name="T13" fmla="*/ 42 h 209"/>
                <a:gd name="T14" fmla="*/ 379 w 421"/>
                <a:gd name="T15" fmla="*/ 0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1" h="209">
                  <a:moveTo>
                    <a:pt x="379" y="0"/>
                  </a:moveTo>
                  <a:cubicBezTo>
                    <a:pt x="338" y="16"/>
                    <a:pt x="174" y="77"/>
                    <a:pt x="1" y="149"/>
                  </a:cubicBezTo>
                  <a:cubicBezTo>
                    <a:pt x="1" y="151"/>
                    <a:pt x="0" y="154"/>
                    <a:pt x="0" y="157"/>
                  </a:cubicBezTo>
                  <a:cubicBezTo>
                    <a:pt x="0" y="174"/>
                    <a:pt x="4" y="191"/>
                    <a:pt x="10" y="209"/>
                  </a:cubicBezTo>
                  <a:cubicBezTo>
                    <a:pt x="39" y="197"/>
                    <a:pt x="68" y="185"/>
                    <a:pt x="97" y="173"/>
                  </a:cubicBezTo>
                  <a:cubicBezTo>
                    <a:pt x="245" y="110"/>
                    <a:pt x="377" y="57"/>
                    <a:pt x="401" y="50"/>
                  </a:cubicBezTo>
                  <a:cubicBezTo>
                    <a:pt x="408" y="47"/>
                    <a:pt x="415" y="45"/>
                    <a:pt x="421" y="42"/>
                  </a:cubicBezTo>
                  <a:cubicBezTo>
                    <a:pt x="411" y="20"/>
                    <a:pt x="396" y="7"/>
                    <a:pt x="379" y="0"/>
                  </a:cubicBezTo>
                </a:path>
              </a:pathLst>
            </a:custGeom>
            <a:solidFill>
              <a:srgbClr val="2B1D1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8" name="Freeform 120"/>
            <p:cNvSpPr>
              <a:spLocks noEditPoints="1"/>
            </p:cNvSpPr>
            <p:nvPr/>
          </p:nvSpPr>
          <p:spPr bwMode="auto">
            <a:xfrm>
              <a:off x="7443788" y="-2841625"/>
              <a:ext cx="1857375" cy="1416050"/>
            </a:xfrm>
            <a:custGeom>
              <a:avLst/>
              <a:gdLst>
                <a:gd name="T0" fmla="*/ 130 w 438"/>
                <a:gd name="T1" fmla="*/ 333 h 333"/>
                <a:gd name="T2" fmla="*/ 130 w 438"/>
                <a:gd name="T3" fmla="*/ 333 h 333"/>
                <a:gd name="T4" fmla="*/ 130 w 438"/>
                <a:gd name="T5" fmla="*/ 333 h 333"/>
                <a:gd name="T6" fmla="*/ 130 w 438"/>
                <a:gd name="T7" fmla="*/ 333 h 333"/>
                <a:gd name="T8" fmla="*/ 166 w 438"/>
                <a:gd name="T9" fmla="*/ 329 h 333"/>
                <a:gd name="T10" fmla="*/ 131 w 438"/>
                <a:gd name="T11" fmla="*/ 333 h 333"/>
                <a:gd name="T12" fmla="*/ 166 w 438"/>
                <a:gd name="T13" fmla="*/ 329 h 333"/>
                <a:gd name="T14" fmla="*/ 438 w 438"/>
                <a:gd name="T15" fmla="*/ 140 h 333"/>
                <a:gd name="T16" fmla="*/ 438 w 438"/>
                <a:gd name="T17" fmla="*/ 140 h 333"/>
                <a:gd name="T18" fmla="*/ 438 w 438"/>
                <a:gd name="T19" fmla="*/ 143 h 333"/>
                <a:gd name="T20" fmla="*/ 438 w 438"/>
                <a:gd name="T21" fmla="*/ 143 h 333"/>
                <a:gd name="T22" fmla="*/ 438 w 438"/>
                <a:gd name="T23" fmla="*/ 140 h 333"/>
                <a:gd name="T24" fmla="*/ 438 w 438"/>
                <a:gd name="T25" fmla="*/ 140 h 333"/>
                <a:gd name="T26" fmla="*/ 290 w 438"/>
                <a:gd name="T27" fmla="*/ 7 h 333"/>
                <a:gd name="T28" fmla="*/ 288 w 438"/>
                <a:gd name="T29" fmla="*/ 7 h 333"/>
                <a:gd name="T30" fmla="*/ 94 w 438"/>
                <a:gd name="T31" fmla="*/ 54 h 333"/>
                <a:gd name="T32" fmla="*/ 0 w 438"/>
                <a:gd name="T33" fmla="*/ 164 h 333"/>
                <a:gd name="T34" fmla="*/ 0 w 438"/>
                <a:gd name="T35" fmla="*/ 164 h 333"/>
                <a:gd name="T36" fmla="*/ 1 w 438"/>
                <a:gd name="T37" fmla="*/ 156 h 333"/>
                <a:gd name="T38" fmla="*/ 94 w 438"/>
                <a:gd name="T39" fmla="*/ 54 h 333"/>
                <a:gd name="T40" fmla="*/ 288 w 438"/>
                <a:gd name="T41" fmla="*/ 7 h 333"/>
                <a:gd name="T42" fmla="*/ 290 w 438"/>
                <a:gd name="T43" fmla="*/ 7 h 333"/>
                <a:gd name="T44" fmla="*/ 339 w 438"/>
                <a:gd name="T45" fmla="*/ 0 h 333"/>
                <a:gd name="T46" fmla="*/ 290 w 438"/>
                <a:gd name="T47" fmla="*/ 7 h 333"/>
                <a:gd name="T48" fmla="*/ 339 w 438"/>
                <a:gd name="T49" fmla="*/ 0 h 333"/>
                <a:gd name="T50" fmla="*/ 339 w 438"/>
                <a:gd name="T51" fmla="*/ 0 h 333"/>
                <a:gd name="T52" fmla="*/ 339 w 438"/>
                <a:gd name="T53" fmla="*/ 0 h 333"/>
                <a:gd name="T54" fmla="*/ 339 w 438"/>
                <a:gd name="T55" fmla="*/ 0 h 333"/>
                <a:gd name="T56" fmla="*/ 339 w 438"/>
                <a:gd name="T57" fmla="*/ 0 h 3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438" h="333">
                  <a:moveTo>
                    <a:pt x="130" y="333"/>
                  </a:moveTo>
                  <a:cubicBezTo>
                    <a:pt x="130" y="333"/>
                    <a:pt x="130" y="333"/>
                    <a:pt x="130" y="333"/>
                  </a:cubicBezTo>
                  <a:cubicBezTo>
                    <a:pt x="130" y="333"/>
                    <a:pt x="130" y="333"/>
                    <a:pt x="130" y="333"/>
                  </a:cubicBezTo>
                  <a:cubicBezTo>
                    <a:pt x="130" y="333"/>
                    <a:pt x="130" y="333"/>
                    <a:pt x="130" y="333"/>
                  </a:cubicBezTo>
                  <a:moveTo>
                    <a:pt x="166" y="329"/>
                  </a:moveTo>
                  <a:cubicBezTo>
                    <a:pt x="153" y="332"/>
                    <a:pt x="141" y="333"/>
                    <a:pt x="131" y="333"/>
                  </a:cubicBezTo>
                  <a:cubicBezTo>
                    <a:pt x="141" y="333"/>
                    <a:pt x="153" y="332"/>
                    <a:pt x="166" y="329"/>
                  </a:cubicBezTo>
                  <a:moveTo>
                    <a:pt x="438" y="140"/>
                  </a:moveTo>
                  <a:cubicBezTo>
                    <a:pt x="438" y="140"/>
                    <a:pt x="438" y="140"/>
                    <a:pt x="438" y="140"/>
                  </a:cubicBezTo>
                  <a:cubicBezTo>
                    <a:pt x="438" y="141"/>
                    <a:pt x="438" y="142"/>
                    <a:pt x="438" y="143"/>
                  </a:cubicBezTo>
                  <a:cubicBezTo>
                    <a:pt x="438" y="143"/>
                    <a:pt x="438" y="143"/>
                    <a:pt x="438" y="143"/>
                  </a:cubicBezTo>
                  <a:cubicBezTo>
                    <a:pt x="438" y="142"/>
                    <a:pt x="438" y="141"/>
                    <a:pt x="438" y="140"/>
                  </a:cubicBezTo>
                  <a:cubicBezTo>
                    <a:pt x="438" y="140"/>
                    <a:pt x="438" y="140"/>
                    <a:pt x="438" y="140"/>
                  </a:cubicBezTo>
                  <a:moveTo>
                    <a:pt x="290" y="7"/>
                  </a:moveTo>
                  <a:cubicBezTo>
                    <a:pt x="290" y="7"/>
                    <a:pt x="289" y="7"/>
                    <a:pt x="288" y="7"/>
                  </a:cubicBezTo>
                  <a:cubicBezTo>
                    <a:pt x="94" y="54"/>
                    <a:pt x="94" y="54"/>
                    <a:pt x="94" y="54"/>
                  </a:cubicBezTo>
                  <a:cubicBezTo>
                    <a:pt x="30" y="73"/>
                    <a:pt x="0" y="11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1"/>
                    <a:pt x="1" y="158"/>
                    <a:pt x="1" y="156"/>
                  </a:cubicBezTo>
                  <a:cubicBezTo>
                    <a:pt x="4" y="109"/>
                    <a:pt x="34" y="72"/>
                    <a:pt x="94" y="54"/>
                  </a:cubicBezTo>
                  <a:cubicBezTo>
                    <a:pt x="288" y="7"/>
                    <a:pt x="288" y="7"/>
                    <a:pt x="288" y="7"/>
                  </a:cubicBezTo>
                  <a:cubicBezTo>
                    <a:pt x="289" y="7"/>
                    <a:pt x="290" y="7"/>
                    <a:pt x="290" y="7"/>
                  </a:cubicBezTo>
                  <a:moveTo>
                    <a:pt x="339" y="0"/>
                  </a:moveTo>
                  <a:cubicBezTo>
                    <a:pt x="323" y="0"/>
                    <a:pt x="306" y="3"/>
                    <a:pt x="290" y="7"/>
                  </a:cubicBezTo>
                  <a:cubicBezTo>
                    <a:pt x="306" y="3"/>
                    <a:pt x="323" y="0"/>
                    <a:pt x="339" y="0"/>
                  </a:cubicBezTo>
                  <a:moveTo>
                    <a:pt x="339" y="0"/>
                  </a:moveTo>
                  <a:cubicBezTo>
                    <a:pt x="339" y="0"/>
                    <a:pt x="339" y="0"/>
                    <a:pt x="339" y="0"/>
                  </a:cubicBezTo>
                  <a:cubicBezTo>
                    <a:pt x="339" y="0"/>
                    <a:pt x="339" y="0"/>
                    <a:pt x="339" y="0"/>
                  </a:cubicBezTo>
                  <a:cubicBezTo>
                    <a:pt x="339" y="0"/>
                    <a:pt x="339" y="0"/>
                    <a:pt x="339" y="0"/>
                  </a:cubicBezTo>
                </a:path>
              </a:pathLst>
            </a:custGeom>
            <a:solidFill>
              <a:srgbClr val="3F24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7" name="矩形 6"/>
          <p:cNvSpPr/>
          <p:nvPr/>
        </p:nvSpPr>
        <p:spPr>
          <a:xfrm>
            <a:off x="8646795" y="4970145"/>
            <a:ext cx="897890" cy="521970"/>
          </a:xfrm>
          <a:prstGeom prst="rect">
            <a:avLst/>
          </a:prstGeom>
          <a:noFill/>
        </p:spPr>
        <p:txBody>
          <a:bodyPr wrap="none">
            <a:spAutoFit/>
          </a:bodyPr>
          <a:p>
            <a:pPr algn="ctr"/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金玉体" panose="02010600010101010101" charset="-122"/>
                <a:ea typeface="金玉体" panose="02010600010101010101" charset="-122"/>
              </a:rPr>
              <a:t>总结</a:t>
            </a:r>
            <a:endParaRPr lang="zh-CN" altLang="en-US" sz="2800" b="1" dirty="0">
              <a:solidFill>
                <a:schemeClr val="tx1">
                  <a:lumMod val="75000"/>
                  <a:lumOff val="25000"/>
                </a:schemeClr>
              </a:solidFill>
              <a:latin typeface="金玉体" panose="02010600010101010101" charset="-122"/>
              <a:ea typeface="金玉体" panose="02010600010101010101" charset="-122"/>
            </a:endParaRPr>
          </a:p>
        </p:txBody>
      </p:sp>
      <p:sp>
        <p:nvSpPr>
          <p:cNvPr id="13" name="MH_Number_1"/>
          <p:cNvSpPr/>
          <p:nvPr>
            <p:custDataLst>
              <p:tags r:id="rId5"/>
            </p:custDataLst>
          </p:nvPr>
        </p:nvSpPr>
        <p:spPr>
          <a:xfrm>
            <a:off x="6555105" y="4912360"/>
            <a:ext cx="616585" cy="616585"/>
          </a:xfrm>
          <a:prstGeom prst="ellipse">
            <a:avLst/>
          </a:prstGeom>
          <a:solidFill>
            <a:srgbClr val="389FA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4</a:t>
            </a:r>
            <a:endParaRPr lang="en-US" altLang="zh-CN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17" name="直接连接符 16"/>
          <p:cNvCxnSpPr/>
          <p:nvPr/>
        </p:nvCxnSpPr>
        <p:spPr>
          <a:xfrm>
            <a:off x="7296150" y="5508625"/>
            <a:ext cx="3566795" cy="0"/>
          </a:xfrm>
          <a:prstGeom prst="line">
            <a:avLst/>
          </a:prstGeom>
          <a:ln>
            <a:solidFill>
              <a:srgbClr val="389F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7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1"/>
      <p:bldP spid="5" grpId="1"/>
      <p:bldP spid="10" grpId="1" animBg="1"/>
      <p:bldP spid="6" grpId="1"/>
      <p:bldP spid="8" grpId="1"/>
      <p:bldP spid="11" grpId="1" animBg="1"/>
      <p:bldP spid="13" grpId="0" animBg="1"/>
      <p:bldP spid="7" grpId="0"/>
      <p:bldP spid="9" grpId="0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任意多边形: 形状 51"/>
          <p:cNvSpPr/>
          <p:nvPr/>
        </p:nvSpPr>
        <p:spPr bwMode="auto">
          <a:xfrm flipV="1">
            <a:off x="9229568" y="-25400"/>
            <a:ext cx="2975409" cy="2236608"/>
          </a:xfrm>
          <a:custGeom>
            <a:avLst/>
            <a:gdLst>
              <a:gd name="connsiteX0" fmla="*/ 0 w 2975409"/>
              <a:gd name="connsiteY0" fmla="*/ 2236608 h 2236608"/>
              <a:gd name="connsiteX1" fmla="*/ 2975409 w 2975409"/>
              <a:gd name="connsiteY1" fmla="*/ 2236608 h 2236608"/>
              <a:gd name="connsiteX2" fmla="*/ 2975409 w 2975409"/>
              <a:gd name="connsiteY2" fmla="*/ 0 h 2236608"/>
              <a:gd name="connsiteX3" fmla="*/ 1010322 w 2975409"/>
              <a:gd name="connsiteY3" fmla="*/ 0 h 2236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75409" h="2236608">
                <a:moveTo>
                  <a:pt x="0" y="2236608"/>
                </a:moveTo>
                <a:lnTo>
                  <a:pt x="2975409" y="2236608"/>
                </a:lnTo>
                <a:lnTo>
                  <a:pt x="2975409" y="0"/>
                </a:lnTo>
                <a:lnTo>
                  <a:pt x="1010322" y="0"/>
                </a:lnTo>
                <a:close/>
              </a:path>
            </a:pathLst>
          </a:custGeom>
          <a:solidFill>
            <a:srgbClr val="389F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>
            <a:off x="1502331" y="2011945"/>
            <a:ext cx="2721980" cy="2721980"/>
          </a:xfrm>
          <a:prstGeom prst="ellipse">
            <a:avLst/>
          </a:prstGeom>
          <a:solidFill>
            <a:srgbClr val="389F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4409756" y="3039078"/>
            <a:ext cx="6304280" cy="871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zh-CN" altLang="en-US" sz="4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方正彩云_GBK" panose="02000000000000000000" charset="-122"/>
                <a:ea typeface="方正彩云_GBK" panose="02000000000000000000" charset="-122"/>
                <a:sym typeface="+mn-ea"/>
              </a:rPr>
              <a:t>通过统计图发现的问题</a:t>
            </a:r>
            <a:endParaRPr lang="zh-CN" altLang="en-US" sz="4800" dirty="0">
              <a:solidFill>
                <a:schemeClr val="tx1">
                  <a:lumMod val="65000"/>
                  <a:lumOff val="35000"/>
                </a:schemeClr>
              </a:solidFill>
              <a:latin typeface="方正彩云_GBK" panose="02000000000000000000" charset="-122"/>
              <a:ea typeface="方正彩云_GBK" panose="02000000000000000000" charset="-122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4483238" y="3885002"/>
            <a:ext cx="6203455" cy="0"/>
          </a:xfrm>
          <a:prstGeom prst="line">
            <a:avLst/>
          </a:prstGeom>
          <a:ln>
            <a:solidFill>
              <a:srgbClr val="389F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MH_Number_1"/>
          <p:cNvSpPr/>
          <p:nvPr>
            <p:custDataLst>
              <p:tags r:id="rId1"/>
            </p:custDataLst>
          </p:nvPr>
        </p:nvSpPr>
        <p:spPr>
          <a:xfrm>
            <a:off x="1767988" y="2265363"/>
            <a:ext cx="2168895" cy="2168895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zh-CN" sz="239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endParaRPr lang="zh-CN" altLang="en-US" sz="239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28600" y="228600"/>
            <a:ext cx="11750040" cy="637032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1" name="组合 10"/>
          <p:cNvGrpSpPr/>
          <p:nvPr/>
        </p:nvGrpSpPr>
        <p:grpSpPr>
          <a:xfrm>
            <a:off x="9522275" y="323065"/>
            <a:ext cx="2206916" cy="2560589"/>
            <a:chOff x="2496971" y="2967038"/>
            <a:chExt cx="2476500" cy="2873375"/>
          </a:xfrm>
        </p:grpSpPr>
        <p:sp>
          <p:nvSpPr>
            <p:cNvPr id="12" name="Freeform 31"/>
            <p:cNvSpPr/>
            <p:nvPr/>
          </p:nvSpPr>
          <p:spPr bwMode="auto">
            <a:xfrm>
              <a:off x="2496971" y="2967038"/>
              <a:ext cx="2476500" cy="2873375"/>
            </a:xfrm>
            <a:custGeom>
              <a:avLst/>
              <a:gdLst>
                <a:gd name="T0" fmla="*/ 1590 w 1596"/>
                <a:gd name="T1" fmla="*/ 1447 h 1851"/>
                <a:gd name="T2" fmla="*/ 1565 w 1596"/>
                <a:gd name="T3" fmla="*/ 1497 h 1851"/>
                <a:gd name="T4" fmla="*/ 533 w 1596"/>
                <a:gd name="T5" fmla="*/ 1844 h 1851"/>
                <a:gd name="T6" fmla="*/ 483 w 1596"/>
                <a:gd name="T7" fmla="*/ 1820 h 1851"/>
                <a:gd name="T8" fmla="*/ 7 w 1596"/>
                <a:gd name="T9" fmla="*/ 404 h 1851"/>
                <a:gd name="T10" fmla="*/ 31 w 1596"/>
                <a:gd name="T11" fmla="*/ 355 h 1851"/>
                <a:gd name="T12" fmla="*/ 1064 w 1596"/>
                <a:gd name="T13" fmla="*/ 7 h 1851"/>
                <a:gd name="T14" fmla="*/ 1113 w 1596"/>
                <a:gd name="T15" fmla="*/ 32 h 1851"/>
                <a:gd name="T16" fmla="*/ 1590 w 1596"/>
                <a:gd name="T17" fmla="*/ 1447 h 1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96" h="1851">
                  <a:moveTo>
                    <a:pt x="1590" y="1447"/>
                  </a:moveTo>
                  <a:cubicBezTo>
                    <a:pt x="1596" y="1468"/>
                    <a:pt x="1585" y="1490"/>
                    <a:pt x="1565" y="1497"/>
                  </a:cubicBezTo>
                  <a:cubicBezTo>
                    <a:pt x="533" y="1844"/>
                    <a:pt x="533" y="1844"/>
                    <a:pt x="533" y="1844"/>
                  </a:cubicBezTo>
                  <a:cubicBezTo>
                    <a:pt x="512" y="1851"/>
                    <a:pt x="490" y="1840"/>
                    <a:pt x="483" y="1820"/>
                  </a:cubicBezTo>
                  <a:cubicBezTo>
                    <a:pt x="7" y="404"/>
                    <a:pt x="7" y="404"/>
                    <a:pt x="7" y="404"/>
                  </a:cubicBezTo>
                  <a:cubicBezTo>
                    <a:pt x="0" y="384"/>
                    <a:pt x="11" y="362"/>
                    <a:pt x="31" y="355"/>
                  </a:cubicBezTo>
                  <a:cubicBezTo>
                    <a:pt x="1064" y="7"/>
                    <a:pt x="1064" y="7"/>
                    <a:pt x="1064" y="7"/>
                  </a:cubicBezTo>
                  <a:cubicBezTo>
                    <a:pt x="1084" y="0"/>
                    <a:pt x="1106" y="11"/>
                    <a:pt x="1113" y="32"/>
                  </a:cubicBezTo>
                  <a:lnTo>
                    <a:pt x="1590" y="1447"/>
                  </a:lnTo>
                  <a:close/>
                </a:path>
              </a:pathLst>
            </a:custGeom>
            <a:solidFill>
              <a:srgbClr val="D1A6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" name="Freeform 32"/>
            <p:cNvSpPr/>
            <p:nvPr/>
          </p:nvSpPr>
          <p:spPr bwMode="auto">
            <a:xfrm>
              <a:off x="2657309" y="3151188"/>
              <a:ext cx="2157413" cy="2503488"/>
            </a:xfrm>
            <a:custGeom>
              <a:avLst/>
              <a:gdLst>
                <a:gd name="T0" fmla="*/ 1359 w 1359"/>
                <a:gd name="T1" fmla="*/ 1264 h 1577"/>
                <a:gd name="T2" fmla="*/ 425 w 1359"/>
                <a:gd name="T3" fmla="*/ 1577 h 1577"/>
                <a:gd name="T4" fmla="*/ 0 w 1359"/>
                <a:gd name="T5" fmla="*/ 315 h 1577"/>
                <a:gd name="T6" fmla="*/ 934 w 1359"/>
                <a:gd name="T7" fmla="*/ 0 h 1577"/>
                <a:gd name="T8" fmla="*/ 1359 w 1359"/>
                <a:gd name="T9" fmla="*/ 1264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9" h="1577">
                  <a:moveTo>
                    <a:pt x="1359" y="1264"/>
                  </a:moveTo>
                  <a:lnTo>
                    <a:pt x="425" y="1577"/>
                  </a:lnTo>
                  <a:lnTo>
                    <a:pt x="0" y="315"/>
                  </a:lnTo>
                  <a:lnTo>
                    <a:pt x="934" y="0"/>
                  </a:lnTo>
                  <a:lnTo>
                    <a:pt x="1359" y="1264"/>
                  </a:lnTo>
                  <a:close/>
                </a:path>
              </a:pathLst>
            </a:custGeom>
            <a:solidFill>
              <a:srgbClr val="F7F4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33"/>
            <p:cNvSpPr>
              <a:spLocks noEditPoints="1"/>
            </p:cNvSpPr>
            <p:nvPr/>
          </p:nvSpPr>
          <p:spPr bwMode="auto">
            <a:xfrm>
              <a:off x="2820821" y="3027363"/>
              <a:ext cx="1074738" cy="627063"/>
            </a:xfrm>
            <a:custGeom>
              <a:avLst/>
              <a:gdLst>
                <a:gd name="T0" fmla="*/ 624 w 693"/>
                <a:gd name="T1" fmla="*/ 7 h 404"/>
                <a:gd name="T2" fmla="*/ 31 w 693"/>
                <a:gd name="T3" fmla="*/ 206 h 404"/>
                <a:gd name="T4" fmla="*/ 7 w 693"/>
                <a:gd name="T5" fmla="*/ 256 h 404"/>
                <a:gd name="T6" fmla="*/ 19 w 693"/>
                <a:gd name="T7" fmla="*/ 293 h 404"/>
                <a:gd name="T8" fmla="*/ 68 w 693"/>
                <a:gd name="T9" fmla="*/ 317 h 404"/>
                <a:gd name="T10" fmla="*/ 69 w 693"/>
                <a:gd name="T11" fmla="*/ 317 h 404"/>
                <a:gd name="T12" fmla="*/ 85 w 693"/>
                <a:gd name="T13" fmla="*/ 365 h 404"/>
                <a:gd name="T14" fmla="*/ 145 w 693"/>
                <a:gd name="T15" fmla="*/ 395 h 404"/>
                <a:gd name="T16" fmla="*/ 647 w 693"/>
                <a:gd name="T17" fmla="*/ 226 h 404"/>
                <a:gd name="T18" fmla="*/ 677 w 693"/>
                <a:gd name="T19" fmla="*/ 166 h 404"/>
                <a:gd name="T20" fmla="*/ 661 w 693"/>
                <a:gd name="T21" fmla="*/ 118 h 404"/>
                <a:gd name="T22" fmla="*/ 661 w 693"/>
                <a:gd name="T23" fmla="*/ 118 h 404"/>
                <a:gd name="T24" fmla="*/ 686 w 693"/>
                <a:gd name="T25" fmla="*/ 68 h 404"/>
                <a:gd name="T26" fmla="*/ 673 w 693"/>
                <a:gd name="T27" fmla="*/ 31 h 404"/>
                <a:gd name="T28" fmla="*/ 624 w 693"/>
                <a:gd name="T29" fmla="*/ 7 h 404"/>
                <a:gd name="T30" fmla="*/ 653 w 693"/>
                <a:gd name="T31" fmla="*/ 174 h 404"/>
                <a:gd name="T32" fmla="*/ 639 w 693"/>
                <a:gd name="T33" fmla="*/ 202 h 404"/>
                <a:gd name="T34" fmla="*/ 137 w 693"/>
                <a:gd name="T35" fmla="*/ 371 h 404"/>
                <a:gd name="T36" fmla="*/ 110 w 693"/>
                <a:gd name="T37" fmla="*/ 357 h 404"/>
                <a:gd name="T38" fmla="*/ 93 w 693"/>
                <a:gd name="T39" fmla="*/ 309 h 404"/>
                <a:gd name="T40" fmla="*/ 636 w 693"/>
                <a:gd name="T41" fmla="*/ 126 h 404"/>
                <a:gd name="T42" fmla="*/ 653 w 693"/>
                <a:gd name="T43" fmla="*/ 174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93" h="404">
                  <a:moveTo>
                    <a:pt x="624" y="7"/>
                  </a:moveTo>
                  <a:cubicBezTo>
                    <a:pt x="31" y="206"/>
                    <a:pt x="31" y="206"/>
                    <a:pt x="31" y="206"/>
                  </a:cubicBezTo>
                  <a:cubicBezTo>
                    <a:pt x="11" y="213"/>
                    <a:pt x="0" y="235"/>
                    <a:pt x="7" y="256"/>
                  </a:cubicBezTo>
                  <a:cubicBezTo>
                    <a:pt x="19" y="293"/>
                    <a:pt x="19" y="293"/>
                    <a:pt x="19" y="293"/>
                  </a:cubicBezTo>
                  <a:cubicBezTo>
                    <a:pt x="26" y="313"/>
                    <a:pt x="48" y="324"/>
                    <a:pt x="68" y="317"/>
                  </a:cubicBezTo>
                  <a:cubicBezTo>
                    <a:pt x="69" y="317"/>
                    <a:pt x="69" y="317"/>
                    <a:pt x="69" y="317"/>
                  </a:cubicBezTo>
                  <a:cubicBezTo>
                    <a:pt x="85" y="365"/>
                    <a:pt x="85" y="365"/>
                    <a:pt x="85" y="365"/>
                  </a:cubicBezTo>
                  <a:cubicBezTo>
                    <a:pt x="93" y="390"/>
                    <a:pt x="120" y="404"/>
                    <a:pt x="145" y="395"/>
                  </a:cubicBezTo>
                  <a:cubicBezTo>
                    <a:pt x="647" y="226"/>
                    <a:pt x="647" y="226"/>
                    <a:pt x="647" y="226"/>
                  </a:cubicBezTo>
                  <a:cubicBezTo>
                    <a:pt x="672" y="218"/>
                    <a:pt x="686" y="191"/>
                    <a:pt x="677" y="166"/>
                  </a:cubicBezTo>
                  <a:cubicBezTo>
                    <a:pt x="661" y="118"/>
                    <a:pt x="661" y="118"/>
                    <a:pt x="661" y="118"/>
                  </a:cubicBezTo>
                  <a:cubicBezTo>
                    <a:pt x="661" y="118"/>
                    <a:pt x="661" y="118"/>
                    <a:pt x="661" y="118"/>
                  </a:cubicBezTo>
                  <a:cubicBezTo>
                    <a:pt x="682" y="111"/>
                    <a:pt x="693" y="89"/>
                    <a:pt x="686" y="68"/>
                  </a:cubicBezTo>
                  <a:cubicBezTo>
                    <a:pt x="673" y="31"/>
                    <a:pt x="673" y="31"/>
                    <a:pt x="673" y="31"/>
                  </a:cubicBezTo>
                  <a:cubicBezTo>
                    <a:pt x="667" y="11"/>
                    <a:pt x="645" y="0"/>
                    <a:pt x="624" y="7"/>
                  </a:cubicBezTo>
                  <a:close/>
                  <a:moveTo>
                    <a:pt x="653" y="174"/>
                  </a:moveTo>
                  <a:cubicBezTo>
                    <a:pt x="656" y="186"/>
                    <a:pt x="650" y="198"/>
                    <a:pt x="639" y="202"/>
                  </a:cubicBezTo>
                  <a:cubicBezTo>
                    <a:pt x="137" y="371"/>
                    <a:pt x="137" y="371"/>
                    <a:pt x="137" y="371"/>
                  </a:cubicBezTo>
                  <a:cubicBezTo>
                    <a:pt x="126" y="374"/>
                    <a:pt x="113" y="368"/>
                    <a:pt x="110" y="357"/>
                  </a:cubicBezTo>
                  <a:cubicBezTo>
                    <a:pt x="93" y="309"/>
                    <a:pt x="93" y="309"/>
                    <a:pt x="93" y="309"/>
                  </a:cubicBezTo>
                  <a:cubicBezTo>
                    <a:pt x="636" y="126"/>
                    <a:pt x="636" y="126"/>
                    <a:pt x="636" y="126"/>
                  </a:cubicBezTo>
                  <a:lnTo>
                    <a:pt x="653" y="174"/>
                  </a:lnTo>
                  <a:close/>
                </a:path>
              </a:pathLst>
            </a:custGeom>
            <a:solidFill>
              <a:srgbClr val="595B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34"/>
            <p:cNvSpPr/>
            <p:nvPr/>
          </p:nvSpPr>
          <p:spPr bwMode="auto">
            <a:xfrm>
              <a:off x="3501859" y="3602038"/>
              <a:ext cx="811213" cy="811213"/>
            </a:xfrm>
            <a:custGeom>
              <a:avLst/>
              <a:gdLst>
                <a:gd name="T0" fmla="*/ 482 w 523"/>
                <a:gd name="T1" fmla="*/ 187 h 523"/>
                <a:gd name="T2" fmla="*/ 336 w 523"/>
                <a:gd name="T3" fmla="*/ 482 h 523"/>
                <a:gd name="T4" fmla="*/ 41 w 523"/>
                <a:gd name="T5" fmla="*/ 336 h 523"/>
                <a:gd name="T6" fmla="*/ 188 w 523"/>
                <a:gd name="T7" fmla="*/ 41 h 523"/>
                <a:gd name="T8" fmla="*/ 482 w 523"/>
                <a:gd name="T9" fmla="*/ 187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3" h="523">
                  <a:moveTo>
                    <a:pt x="482" y="187"/>
                  </a:moveTo>
                  <a:cubicBezTo>
                    <a:pt x="523" y="309"/>
                    <a:pt x="458" y="441"/>
                    <a:pt x="336" y="482"/>
                  </a:cubicBezTo>
                  <a:cubicBezTo>
                    <a:pt x="214" y="523"/>
                    <a:pt x="82" y="457"/>
                    <a:pt x="41" y="336"/>
                  </a:cubicBezTo>
                  <a:cubicBezTo>
                    <a:pt x="0" y="214"/>
                    <a:pt x="66" y="82"/>
                    <a:pt x="188" y="41"/>
                  </a:cubicBezTo>
                  <a:cubicBezTo>
                    <a:pt x="309" y="0"/>
                    <a:pt x="441" y="65"/>
                    <a:pt x="482" y="187"/>
                  </a:cubicBez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" name="Freeform 35"/>
            <p:cNvSpPr/>
            <p:nvPr/>
          </p:nvSpPr>
          <p:spPr bwMode="auto">
            <a:xfrm>
              <a:off x="3579646" y="4006851"/>
              <a:ext cx="328613" cy="361950"/>
            </a:xfrm>
            <a:custGeom>
              <a:avLst/>
              <a:gdLst>
                <a:gd name="T0" fmla="*/ 0 w 212"/>
                <a:gd name="T1" fmla="*/ 96 h 233"/>
                <a:gd name="T2" fmla="*/ 203 w 212"/>
                <a:gd name="T3" fmla="*/ 233 h 233"/>
                <a:gd name="T4" fmla="*/ 212 w 212"/>
                <a:gd name="T5" fmla="*/ 0 h 233"/>
                <a:gd name="T6" fmla="*/ 0 w 212"/>
                <a:gd name="T7" fmla="*/ 96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2" h="233">
                  <a:moveTo>
                    <a:pt x="0" y="96"/>
                  </a:moveTo>
                  <a:cubicBezTo>
                    <a:pt x="37" y="178"/>
                    <a:pt x="117" y="230"/>
                    <a:pt x="203" y="233"/>
                  </a:cubicBezTo>
                  <a:cubicBezTo>
                    <a:pt x="212" y="0"/>
                    <a:pt x="212" y="0"/>
                    <a:pt x="212" y="0"/>
                  </a:cubicBezTo>
                  <a:lnTo>
                    <a:pt x="0" y="96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36"/>
            <p:cNvSpPr/>
            <p:nvPr/>
          </p:nvSpPr>
          <p:spPr bwMode="auto">
            <a:xfrm>
              <a:off x="3509796" y="3689351"/>
              <a:ext cx="398463" cy="466725"/>
            </a:xfrm>
            <a:custGeom>
              <a:avLst/>
              <a:gdLst>
                <a:gd name="T0" fmla="*/ 148 w 257"/>
                <a:gd name="T1" fmla="*/ 0 h 301"/>
                <a:gd name="T2" fmla="*/ 36 w 257"/>
                <a:gd name="T3" fmla="*/ 280 h 301"/>
                <a:gd name="T4" fmla="*/ 45 w 257"/>
                <a:gd name="T5" fmla="*/ 301 h 301"/>
                <a:gd name="T6" fmla="*/ 257 w 257"/>
                <a:gd name="T7" fmla="*/ 205 h 301"/>
                <a:gd name="T8" fmla="*/ 148 w 257"/>
                <a:gd name="T9" fmla="*/ 0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7" h="301">
                  <a:moveTo>
                    <a:pt x="148" y="0"/>
                  </a:moveTo>
                  <a:cubicBezTo>
                    <a:pt x="49" y="52"/>
                    <a:pt x="0" y="170"/>
                    <a:pt x="36" y="280"/>
                  </a:cubicBezTo>
                  <a:cubicBezTo>
                    <a:pt x="39" y="287"/>
                    <a:pt x="42" y="294"/>
                    <a:pt x="45" y="301"/>
                  </a:cubicBezTo>
                  <a:cubicBezTo>
                    <a:pt x="257" y="205"/>
                    <a:pt x="257" y="205"/>
                    <a:pt x="257" y="205"/>
                  </a:cubicBezTo>
                  <a:lnTo>
                    <a:pt x="148" y="0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37"/>
            <p:cNvSpPr/>
            <p:nvPr/>
          </p:nvSpPr>
          <p:spPr bwMode="auto">
            <a:xfrm>
              <a:off x="2920834" y="3895726"/>
              <a:ext cx="501650" cy="190500"/>
            </a:xfrm>
            <a:custGeom>
              <a:avLst/>
              <a:gdLst>
                <a:gd name="T0" fmla="*/ 316 w 316"/>
                <a:gd name="T1" fmla="*/ 15 h 120"/>
                <a:gd name="T2" fmla="*/ 5 w 316"/>
                <a:gd name="T3" fmla="*/ 120 h 120"/>
                <a:gd name="T4" fmla="*/ 0 w 316"/>
                <a:gd name="T5" fmla="*/ 104 h 120"/>
                <a:gd name="T6" fmla="*/ 311 w 316"/>
                <a:gd name="T7" fmla="*/ 0 h 120"/>
                <a:gd name="T8" fmla="*/ 316 w 316"/>
                <a:gd name="T9" fmla="*/ 1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5"/>
                  </a:moveTo>
                  <a:lnTo>
                    <a:pt x="5" y="120"/>
                  </a:lnTo>
                  <a:lnTo>
                    <a:pt x="0" y="104"/>
                  </a:lnTo>
                  <a:lnTo>
                    <a:pt x="311" y="0"/>
                  </a:lnTo>
                  <a:lnTo>
                    <a:pt x="316" y="15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38"/>
            <p:cNvSpPr/>
            <p:nvPr/>
          </p:nvSpPr>
          <p:spPr bwMode="auto">
            <a:xfrm>
              <a:off x="2881146" y="3776663"/>
              <a:ext cx="509588" cy="219075"/>
            </a:xfrm>
            <a:custGeom>
              <a:avLst/>
              <a:gdLst>
                <a:gd name="T0" fmla="*/ 321 w 321"/>
                <a:gd name="T1" fmla="*/ 34 h 138"/>
                <a:gd name="T2" fmla="*/ 11 w 321"/>
                <a:gd name="T3" fmla="*/ 138 h 138"/>
                <a:gd name="T4" fmla="*/ 0 w 321"/>
                <a:gd name="T5" fmla="*/ 105 h 138"/>
                <a:gd name="T6" fmla="*/ 311 w 321"/>
                <a:gd name="T7" fmla="*/ 0 h 138"/>
                <a:gd name="T8" fmla="*/ 321 w 321"/>
                <a:gd name="T9" fmla="*/ 3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1" h="138">
                  <a:moveTo>
                    <a:pt x="321" y="34"/>
                  </a:moveTo>
                  <a:lnTo>
                    <a:pt x="11" y="138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21" y="34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0" name="Freeform 39"/>
            <p:cNvSpPr/>
            <p:nvPr/>
          </p:nvSpPr>
          <p:spPr bwMode="auto">
            <a:xfrm>
              <a:off x="2941471" y="3956051"/>
              <a:ext cx="501650" cy="190500"/>
            </a:xfrm>
            <a:custGeom>
              <a:avLst/>
              <a:gdLst>
                <a:gd name="T0" fmla="*/ 316 w 316"/>
                <a:gd name="T1" fmla="*/ 16 h 120"/>
                <a:gd name="T2" fmla="*/ 5 w 316"/>
                <a:gd name="T3" fmla="*/ 120 h 120"/>
                <a:gd name="T4" fmla="*/ 0 w 316"/>
                <a:gd name="T5" fmla="*/ 105 h 120"/>
                <a:gd name="T6" fmla="*/ 311 w 316"/>
                <a:gd name="T7" fmla="*/ 0 h 120"/>
                <a:gd name="T8" fmla="*/ 316 w 316"/>
                <a:gd name="T9" fmla="*/ 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6"/>
                  </a:moveTo>
                  <a:lnTo>
                    <a:pt x="5" y="120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1" name="Freeform 40"/>
            <p:cNvSpPr/>
            <p:nvPr/>
          </p:nvSpPr>
          <p:spPr bwMode="auto">
            <a:xfrm>
              <a:off x="2960521" y="4016376"/>
              <a:ext cx="501650" cy="190500"/>
            </a:xfrm>
            <a:custGeom>
              <a:avLst/>
              <a:gdLst>
                <a:gd name="T0" fmla="*/ 316 w 316"/>
                <a:gd name="T1" fmla="*/ 16 h 120"/>
                <a:gd name="T2" fmla="*/ 5 w 316"/>
                <a:gd name="T3" fmla="*/ 120 h 120"/>
                <a:gd name="T4" fmla="*/ 0 w 316"/>
                <a:gd name="T5" fmla="*/ 105 h 120"/>
                <a:gd name="T6" fmla="*/ 311 w 316"/>
                <a:gd name="T7" fmla="*/ 0 h 120"/>
                <a:gd name="T8" fmla="*/ 316 w 316"/>
                <a:gd name="T9" fmla="*/ 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6"/>
                  </a:moveTo>
                  <a:lnTo>
                    <a:pt x="5" y="120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Freeform 41"/>
            <p:cNvSpPr/>
            <p:nvPr/>
          </p:nvSpPr>
          <p:spPr bwMode="auto">
            <a:xfrm>
              <a:off x="2981159" y="4076701"/>
              <a:ext cx="501650" cy="190500"/>
            </a:xfrm>
            <a:custGeom>
              <a:avLst/>
              <a:gdLst>
                <a:gd name="T0" fmla="*/ 316 w 316"/>
                <a:gd name="T1" fmla="*/ 16 h 120"/>
                <a:gd name="T2" fmla="*/ 5 w 316"/>
                <a:gd name="T3" fmla="*/ 120 h 120"/>
                <a:gd name="T4" fmla="*/ 0 w 316"/>
                <a:gd name="T5" fmla="*/ 105 h 120"/>
                <a:gd name="T6" fmla="*/ 311 w 316"/>
                <a:gd name="T7" fmla="*/ 0 h 120"/>
                <a:gd name="T8" fmla="*/ 316 w 316"/>
                <a:gd name="T9" fmla="*/ 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6"/>
                  </a:moveTo>
                  <a:lnTo>
                    <a:pt x="5" y="120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3" name="Freeform 42"/>
            <p:cNvSpPr/>
            <p:nvPr/>
          </p:nvSpPr>
          <p:spPr bwMode="auto">
            <a:xfrm>
              <a:off x="3001796" y="4137026"/>
              <a:ext cx="501650" cy="192088"/>
            </a:xfrm>
            <a:custGeom>
              <a:avLst/>
              <a:gdLst>
                <a:gd name="T0" fmla="*/ 316 w 316"/>
                <a:gd name="T1" fmla="*/ 16 h 121"/>
                <a:gd name="T2" fmla="*/ 6 w 316"/>
                <a:gd name="T3" fmla="*/ 121 h 121"/>
                <a:gd name="T4" fmla="*/ 0 w 316"/>
                <a:gd name="T5" fmla="*/ 105 h 121"/>
                <a:gd name="T6" fmla="*/ 311 w 316"/>
                <a:gd name="T7" fmla="*/ 0 h 121"/>
                <a:gd name="T8" fmla="*/ 316 w 316"/>
                <a:gd name="T9" fmla="*/ 16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1">
                  <a:moveTo>
                    <a:pt x="316" y="16"/>
                  </a:moveTo>
                  <a:lnTo>
                    <a:pt x="6" y="121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43"/>
            <p:cNvSpPr/>
            <p:nvPr/>
          </p:nvSpPr>
          <p:spPr bwMode="auto">
            <a:xfrm>
              <a:off x="3022434" y="4197351"/>
              <a:ext cx="501650" cy="192088"/>
            </a:xfrm>
            <a:custGeom>
              <a:avLst/>
              <a:gdLst>
                <a:gd name="T0" fmla="*/ 316 w 316"/>
                <a:gd name="T1" fmla="*/ 16 h 121"/>
                <a:gd name="T2" fmla="*/ 5 w 316"/>
                <a:gd name="T3" fmla="*/ 121 h 121"/>
                <a:gd name="T4" fmla="*/ 0 w 316"/>
                <a:gd name="T5" fmla="*/ 105 h 121"/>
                <a:gd name="T6" fmla="*/ 311 w 316"/>
                <a:gd name="T7" fmla="*/ 0 h 121"/>
                <a:gd name="T8" fmla="*/ 316 w 316"/>
                <a:gd name="T9" fmla="*/ 16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1">
                  <a:moveTo>
                    <a:pt x="316" y="16"/>
                  </a:moveTo>
                  <a:lnTo>
                    <a:pt x="5" y="121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44"/>
            <p:cNvSpPr/>
            <p:nvPr/>
          </p:nvSpPr>
          <p:spPr bwMode="auto">
            <a:xfrm>
              <a:off x="3041484" y="4259263"/>
              <a:ext cx="503238" cy="190500"/>
            </a:xfrm>
            <a:custGeom>
              <a:avLst/>
              <a:gdLst>
                <a:gd name="T0" fmla="*/ 317 w 317"/>
                <a:gd name="T1" fmla="*/ 15 h 120"/>
                <a:gd name="T2" fmla="*/ 6 w 317"/>
                <a:gd name="T3" fmla="*/ 120 h 120"/>
                <a:gd name="T4" fmla="*/ 0 w 317"/>
                <a:gd name="T5" fmla="*/ 104 h 120"/>
                <a:gd name="T6" fmla="*/ 311 w 317"/>
                <a:gd name="T7" fmla="*/ 0 h 120"/>
                <a:gd name="T8" fmla="*/ 317 w 317"/>
                <a:gd name="T9" fmla="*/ 1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7" h="120">
                  <a:moveTo>
                    <a:pt x="317" y="15"/>
                  </a:moveTo>
                  <a:lnTo>
                    <a:pt x="6" y="120"/>
                  </a:lnTo>
                  <a:lnTo>
                    <a:pt x="0" y="104"/>
                  </a:lnTo>
                  <a:lnTo>
                    <a:pt x="311" y="0"/>
                  </a:lnTo>
                  <a:lnTo>
                    <a:pt x="317" y="15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45"/>
            <p:cNvSpPr/>
            <p:nvPr/>
          </p:nvSpPr>
          <p:spPr bwMode="auto">
            <a:xfrm>
              <a:off x="3063709" y="4319588"/>
              <a:ext cx="501650" cy="190500"/>
            </a:xfrm>
            <a:custGeom>
              <a:avLst/>
              <a:gdLst>
                <a:gd name="T0" fmla="*/ 316 w 316"/>
                <a:gd name="T1" fmla="*/ 15 h 120"/>
                <a:gd name="T2" fmla="*/ 5 w 316"/>
                <a:gd name="T3" fmla="*/ 120 h 120"/>
                <a:gd name="T4" fmla="*/ 0 w 316"/>
                <a:gd name="T5" fmla="*/ 104 h 120"/>
                <a:gd name="T6" fmla="*/ 311 w 316"/>
                <a:gd name="T7" fmla="*/ 0 h 120"/>
                <a:gd name="T8" fmla="*/ 316 w 316"/>
                <a:gd name="T9" fmla="*/ 1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5"/>
                  </a:moveTo>
                  <a:lnTo>
                    <a:pt x="5" y="120"/>
                  </a:lnTo>
                  <a:lnTo>
                    <a:pt x="0" y="104"/>
                  </a:lnTo>
                  <a:lnTo>
                    <a:pt x="311" y="0"/>
                  </a:lnTo>
                  <a:lnTo>
                    <a:pt x="316" y="15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46"/>
            <p:cNvSpPr/>
            <p:nvPr/>
          </p:nvSpPr>
          <p:spPr bwMode="auto">
            <a:xfrm>
              <a:off x="3084346" y="4379913"/>
              <a:ext cx="500063" cy="190500"/>
            </a:xfrm>
            <a:custGeom>
              <a:avLst/>
              <a:gdLst>
                <a:gd name="T0" fmla="*/ 315 w 315"/>
                <a:gd name="T1" fmla="*/ 15 h 120"/>
                <a:gd name="T2" fmla="*/ 5 w 315"/>
                <a:gd name="T3" fmla="*/ 120 h 120"/>
                <a:gd name="T4" fmla="*/ 0 w 315"/>
                <a:gd name="T5" fmla="*/ 104 h 120"/>
                <a:gd name="T6" fmla="*/ 311 w 315"/>
                <a:gd name="T7" fmla="*/ 0 h 120"/>
                <a:gd name="T8" fmla="*/ 315 w 315"/>
                <a:gd name="T9" fmla="*/ 1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5" h="120">
                  <a:moveTo>
                    <a:pt x="315" y="15"/>
                  </a:moveTo>
                  <a:lnTo>
                    <a:pt x="5" y="120"/>
                  </a:lnTo>
                  <a:lnTo>
                    <a:pt x="0" y="104"/>
                  </a:lnTo>
                  <a:lnTo>
                    <a:pt x="311" y="0"/>
                  </a:lnTo>
                  <a:lnTo>
                    <a:pt x="315" y="15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47"/>
            <p:cNvSpPr/>
            <p:nvPr/>
          </p:nvSpPr>
          <p:spPr bwMode="auto">
            <a:xfrm>
              <a:off x="3103396" y="4440238"/>
              <a:ext cx="501650" cy="190500"/>
            </a:xfrm>
            <a:custGeom>
              <a:avLst/>
              <a:gdLst>
                <a:gd name="T0" fmla="*/ 316 w 316"/>
                <a:gd name="T1" fmla="*/ 16 h 120"/>
                <a:gd name="T2" fmla="*/ 5 w 316"/>
                <a:gd name="T3" fmla="*/ 120 h 120"/>
                <a:gd name="T4" fmla="*/ 0 w 316"/>
                <a:gd name="T5" fmla="*/ 105 h 120"/>
                <a:gd name="T6" fmla="*/ 311 w 316"/>
                <a:gd name="T7" fmla="*/ 0 h 120"/>
                <a:gd name="T8" fmla="*/ 316 w 316"/>
                <a:gd name="T9" fmla="*/ 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6"/>
                  </a:moveTo>
                  <a:lnTo>
                    <a:pt x="5" y="120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Freeform 48"/>
            <p:cNvSpPr/>
            <p:nvPr/>
          </p:nvSpPr>
          <p:spPr bwMode="auto">
            <a:xfrm>
              <a:off x="3555834" y="3579813"/>
              <a:ext cx="98425" cy="47625"/>
            </a:xfrm>
            <a:custGeom>
              <a:avLst/>
              <a:gdLst>
                <a:gd name="T0" fmla="*/ 62 w 62"/>
                <a:gd name="T1" fmla="*/ 10 h 30"/>
                <a:gd name="T2" fmla="*/ 3 w 62"/>
                <a:gd name="T3" fmla="*/ 30 h 30"/>
                <a:gd name="T4" fmla="*/ 0 w 62"/>
                <a:gd name="T5" fmla="*/ 20 h 30"/>
                <a:gd name="T6" fmla="*/ 59 w 62"/>
                <a:gd name="T7" fmla="*/ 0 h 30"/>
                <a:gd name="T8" fmla="*/ 62 w 62"/>
                <a:gd name="T9" fmla="*/ 1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30">
                  <a:moveTo>
                    <a:pt x="62" y="10"/>
                  </a:moveTo>
                  <a:lnTo>
                    <a:pt x="3" y="30"/>
                  </a:lnTo>
                  <a:lnTo>
                    <a:pt x="0" y="20"/>
                  </a:lnTo>
                  <a:lnTo>
                    <a:pt x="59" y="0"/>
                  </a:lnTo>
                  <a:lnTo>
                    <a:pt x="62" y="10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49"/>
            <p:cNvSpPr/>
            <p:nvPr/>
          </p:nvSpPr>
          <p:spPr bwMode="auto">
            <a:xfrm>
              <a:off x="3505034" y="3600451"/>
              <a:ext cx="42863" cy="42863"/>
            </a:xfrm>
            <a:custGeom>
              <a:avLst/>
              <a:gdLst>
                <a:gd name="T0" fmla="*/ 27 w 27"/>
                <a:gd name="T1" fmla="*/ 21 h 27"/>
                <a:gd name="T2" fmla="*/ 7 w 27"/>
                <a:gd name="T3" fmla="*/ 27 h 27"/>
                <a:gd name="T4" fmla="*/ 0 w 27"/>
                <a:gd name="T5" fmla="*/ 7 h 27"/>
                <a:gd name="T6" fmla="*/ 20 w 27"/>
                <a:gd name="T7" fmla="*/ 0 h 27"/>
                <a:gd name="T8" fmla="*/ 27 w 27"/>
                <a:gd name="T9" fmla="*/ 2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7">
                  <a:moveTo>
                    <a:pt x="27" y="21"/>
                  </a:moveTo>
                  <a:lnTo>
                    <a:pt x="7" y="27"/>
                  </a:lnTo>
                  <a:lnTo>
                    <a:pt x="0" y="7"/>
                  </a:lnTo>
                  <a:lnTo>
                    <a:pt x="20" y="0"/>
                  </a:lnTo>
                  <a:lnTo>
                    <a:pt x="27" y="21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50"/>
            <p:cNvSpPr/>
            <p:nvPr/>
          </p:nvSpPr>
          <p:spPr bwMode="auto">
            <a:xfrm>
              <a:off x="3727284" y="3522663"/>
              <a:ext cx="98425" cy="44450"/>
            </a:xfrm>
            <a:custGeom>
              <a:avLst/>
              <a:gdLst>
                <a:gd name="T0" fmla="*/ 62 w 62"/>
                <a:gd name="T1" fmla="*/ 9 h 28"/>
                <a:gd name="T2" fmla="*/ 3 w 62"/>
                <a:gd name="T3" fmla="*/ 28 h 28"/>
                <a:gd name="T4" fmla="*/ 0 w 62"/>
                <a:gd name="T5" fmla="*/ 20 h 28"/>
                <a:gd name="T6" fmla="*/ 59 w 62"/>
                <a:gd name="T7" fmla="*/ 0 h 28"/>
                <a:gd name="T8" fmla="*/ 62 w 62"/>
                <a:gd name="T9" fmla="*/ 9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28">
                  <a:moveTo>
                    <a:pt x="62" y="9"/>
                  </a:moveTo>
                  <a:lnTo>
                    <a:pt x="3" y="28"/>
                  </a:lnTo>
                  <a:lnTo>
                    <a:pt x="0" y="20"/>
                  </a:lnTo>
                  <a:lnTo>
                    <a:pt x="59" y="0"/>
                  </a:lnTo>
                  <a:lnTo>
                    <a:pt x="62" y="9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51"/>
            <p:cNvSpPr/>
            <p:nvPr/>
          </p:nvSpPr>
          <p:spPr bwMode="auto">
            <a:xfrm>
              <a:off x="3678071" y="3541713"/>
              <a:ext cx="44450" cy="42863"/>
            </a:xfrm>
            <a:custGeom>
              <a:avLst/>
              <a:gdLst>
                <a:gd name="T0" fmla="*/ 28 w 28"/>
                <a:gd name="T1" fmla="*/ 20 h 27"/>
                <a:gd name="T2" fmla="*/ 7 w 28"/>
                <a:gd name="T3" fmla="*/ 27 h 27"/>
                <a:gd name="T4" fmla="*/ 0 w 28"/>
                <a:gd name="T5" fmla="*/ 7 h 27"/>
                <a:gd name="T6" fmla="*/ 21 w 28"/>
                <a:gd name="T7" fmla="*/ 0 h 27"/>
                <a:gd name="T8" fmla="*/ 28 w 28"/>
                <a:gd name="T9" fmla="*/ 2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27">
                  <a:moveTo>
                    <a:pt x="28" y="20"/>
                  </a:moveTo>
                  <a:lnTo>
                    <a:pt x="7" y="27"/>
                  </a:lnTo>
                  <a:lnTo>
                    <a:pt x="0" y="7"/>
                  </a:lnTo>
                  <a:lnTo>
                    <a:pt x="21" y="0"/>
                  </a:lnTo>
                  <a:lnTo>
                    <a:pt x="28" y="20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Freeform 52"/>
            <p:cNvSpPr/>
            <p:nvPr/>
          </p:nvSpPr>
          <p:spPr bwMode="auto">
            <a:xfrm>
              <a:off x="3900321" y="3463926"/>
              <a:ext cx="100013" cy="46038"/>
            </a:xfrm>
            <a:custGeom>
              <a:avLst/>
              <a:gdLst>
                <a:gd name="T0" fmla="*/ 63 w 63"/>
                <a:gd name="T1" fmla="*/ 10 h 29"/>
                <a:gd name="T2" fmla="*/ 3 w 63"/>
                <a:gd name="T3" fmla="*/ 29 h 29"/>
                <a:gd name="T4" fmla="*/ 0 w 63"/>
                <a:gd name="T5" fmla="*/ 20 h 29"/>
                <a:gd name="T6" fmla="*/ 60 w 63"/>
                <a:gd name="T7" fmla="*/ 0 h 29"/>
                <a:gd name="T8" fmla="*/ 63 w 63"/>
                <a:gd name="T9" fmla="*/ 1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29">
                  <a:moveTo>
                    <a:pt x="63" y="10"/>
                  </a:moveTo>
                  <a:lnTo>
                    <a:pt x="3" y="29"/>
                  </a:lnTo>
                  <a:lnTo>
                    <a:pt x="0" y="20"/>
                  </a:lnTo>
                  <a:lnTo>
                    <a:pt x="60" y="0"/>
                  </a:lnTo>
                  <a:lnTo>
                    <a:pt x="63" y="10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53"/>
            <p:cNvSpPr/>
            <p:nvPr/>
          </p:nvSpPr>
          <p:spPr bwMode="auto">
            <a:xfrm>
              <a:off x="3851109" y="3484563"/>
              <a:ext cx="42863" cy="42863"/>
            </a:xfrm>
            <a:custGeom>
              <a:avLst/>
              <a:gdLst>
                <a:gd name="T0" fmla="*/ 27 w 27"/>
                <a:gd name="T1" fmla="*/ 20 h 27"/>
                <a:gd name="T2" fmla="*/ 7 w 27"/>
                <a:gd name="T3" fmla="*/ 27 h 27"/>
                <a:gd name="T4" fmla="*/ 0 w 27"/>
                <a:gd name="T5" fmla="*/ 7 h 27"/>
                <a:gd name="T6" fmla="*/ 20 w 27"/>
                <a:gd name="T7" fmla="*/ 0 h 27"/>
                <a:gd name="T8" fmla="*/ 27 w 27"/>
                <a:gd name="T9" fmla="*/ 2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7">
                  <a:moveTo>
                    <a:pt x="27" y="20"/>
                  </a:moveTo>
                  <a:lnTo>
                    <a:pt x="7" y="27"/>
                  </a:lnTo>
                  <a:lnTo>
                    <a:pt x="0" y="7"/>
                  </a:lnTo>
                  <a:lnTo>
                    <a:pt x="20" y="0"/>
                  </a:lnTo>
                  <a:lnTo>
                    <a:pt x="27" y="20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Freeform 54"/>
            <p:cNvSpPr/>
            <p:nvPr/>
          </p:nvSpPr>
          <p:spPr bwMode="auto">
            <a:xfrm>
              <a:off x="3351046" y="4960938"/>
              <a:ext cx="174625" cy="385763"/>
            </a:xfrm>
            <a:custGeom>
              <a:avLst/>
              <a:gdLst>
                <a:gd name="T0" fmla="*/ 110 w 110"/>
                <a:gd name="T1" fmla="*/ 232 h 243"/>
                <a:gd name="T2" fmla="*/ 78 w 110"/>
                <a:gd name="T3" fmla="*/ 243 h 243"/>
                <a:gd name="T4" fmla="*/ 0 w 110"/>
                <a:gd name="T5" fmla="*/ 11 h 243"/>
                <a:gd name="T6" fmla="*/ 32 w 110"/>
                <a:gd name="T7" fmla="*/ 0 h 243"/>
                <a:gd name="T8" fmla="*/ 110 w 110"/>
                <a:gd name="T9" fmla="*/ 232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0" h="243">
                  <a:moveTo>
                    <a:pt x="110" y="232"/>
                  </a:moveTo>
                  <a:lnTo>
                    <a:pt x="78" y="243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110" y="232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Freeform 55"/>
            <p:cNvSpPr/>
            <p:nvPr/>
          </p:nvSpPr>
          <p:spPr bwMode="auto">
            <a:xfrm>
              <a:off x="3482809" y="5087938"/>
              <a:ext cx="123825" cy="231775"/>
            </a:xfrm>
            <a:custGeom>
              <a:avLst/>
              <a:gdLst>
                <a:gd name="T0" fmla="*/ 78 w 78"/>
                <a:gd name="T1" fmla="*/ 136 h 146"/>
                <a:gd name="T2" fmla="*/ 46 w 78"/>
                <a:gd name="T3" fmla="*/ 146 h 146"/>
                <a:gd name="T4" fmla="*/ 0 w 78"/>
                <a:gd name="T5" fmla="*/ 10 h 146"/>
                <a:gd name="T6" fmla="*/ 32 w 78"/>
                <a:gd name="T7" fmla="*/ 0 h 146"/>
                <a:gd name="T8" fmla="*/ 78 w 78"/>
                <a:gd name="T9" fmla="*/ 13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" h="146">
                  <a:moveTo>
                    <a:pt x="78" y="136"/>
                  </a:moveTo>
                  <a:lnTo>
                    <a:pt x="46" y="146"/>
                  </a:lnTo>
                  <a:lnTo>
                    <a:pt x="0" y="10"/>
                  </a:lnTo>
                  <a:lnTo>
                    <a:pt x="32" y="0"/>
                  </a:lnTo>
                  <a:lnTo>
                    <a:pt x="78" y="136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7" name="Freeform 56"/>
            <p:cNvSpPr/>
            <p:nvPr/>
          </p:nvSpPr>
          <p:spPr bwMode="auto">
            <a:xfrm>
              <a:off x="3546309" y="5010151"/>
              <a:ext cx="141288" cy="282575"/>
            </a:xfrm>
            <a:custGeom>
              <a:avLst/>
              <a:gdLst>
                <a:gd name="T0" fmla="*/ 89 w 89"/>
                <a:gd name="T1" fmla="*/ 167 h 178"/>
                <a:gd name="T2" fmla="*/ 57 w 89"/>
                <a:gd name="T3" fmla="*/ 178 h 178"/>
                <a:gd name="T4" fmla="*/ 0 w 89"/>
                <a:gd name="T5" fmla="*/ 11 h 178"/>
                <a:gd name="T6" fmla="*/ 32 w 89"/>
                <a:gd name="T7" fmla="*/ 0 h 178"/>
                <a:gd name="T8" fmla="*/ 89 w 89"/>
                <a:gd name="T9" fmla="*/ 167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178">
                  <a:moveTo>
                    <a:pt x="89" y="167"/>
                  </a:moveTo>
                  <a:lnTo>
                    <a:pt x="57" y="178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89" y="167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Freeform 57"/>
            <p:cNvSpPr/>
            <p:nvPr/>
          </p:nvSpPr>
          <p:spPr bwMode="auto">
            <a:xfrm>
              <a:off x="3724109" y="5114926"/>
              <a:ext cx="90488" cy="134938"/>
            </a:xfrm>
            <a:custGeom>
              <a:avLst/>
              <a:gdLst>
                <a:gd name="T0" fmla="*/ 57 w 57"/>
                <a:gd name="T1" fmla="*/ 74 h 85"/>
                <a:gd name="T2" fmla="*/ 25 w 57"/>
                <a:gd name="T3" fmla="*/ 85 h 85"/>
                <a:gd name="T4" fmla="*/ 0 w 57"/>
                <a:gd name="T5" fmla="*/ 12 h 85"/>
                <a:gd name="T6" fmla="*/ 33 w 57"/>
                <a:gd name="T7" fmla="*/ 0 h 85"/>
                <a:gd name="T8" fmla="*/ 57 w 57"/>
                <a:gd name="T9" fmla="*/ 74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85">
                  <a:moveTo>
                    <a:pt x="57" y="74"/>
                  </a:moveTo>
                  <a:lnTo>
                    <a:pt x="25" y="85"/>
                  </a:lnTo>
                  <a:lnTo>
                    <a:pt x="0" y="12"/>
                  </a:lnTo>
                  <a:lnTo>
                    <a:pt x="33" y="0"/>
                  </a:lnTo>
                  <a:lnTo>
                    <a:pt x="57" y="74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9" name="Freeform 58"/>
            <p:cNvSpPr/>
            <p:nvPr/>
          </p:nvSpPr>
          <p:spPr bwMode="auto">
            <a:xfrm>
              <a:off x="3693946" y="4756151"/>
              <a:ext cx="201613" cy="466725"/>
            </a:xfrm>
            <a:custGeom>
              <a:avLst/>
              <a:gdLst>
                <a:gd name="T0" fmla="*/ 127 w 127"/>
                <a:gd name="T1" fmla="*/ 283 h 294"/>
                <a:gd name="T2" fmla="*/ 95 w 127"/>
                <a:gd name="T3" fmla="*/ 294 h 294"/>
                <a:gd name="T4" fmla="*/ 0 w 127"/>
                <a:gd name="T5" fmla="*/ 11 h 294"/>
                <a:gd name="T6" fmla="*/ 32 w 127"/>
                <a:gd name="T7" fmla="*/ 0 h 294"/>
                <a:gd name="T8" fmla="*/ 127 w 127"/>
                <a:gd name="T9" fmla="*/ 28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294">
                  <a:moveTo>
                    <a:pt x="127" y="283"/>
                  </a:moveTo>
                  <a:lnTo>
                    <a:pt x="95" y="294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127" y="283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0" name="Freeform 59"/>
            <p:cNvSpPr/>
            <p:nvPr/>
          </p:nvSpPr>
          <p:spPr bwMode="auto">
            <a:xfrm>
              <a:off x="3809834" y="4838701"/>
              <a:ext cx="166688" cy="357188"/>
            </a:xfrm>
            <a:custGeom>
              <a:avLst/>
              <a:gdLst>
                <a:gd name="T0" fmla="*/ 105 w 105"/>
                <a:gd name="T1" fmla="*/ 214 h 225"/>
                <a:gd name="T2" fmla="*/ 73 w 105"/>
                <a:gd name="T3" fmla="*/ 225 h 225"/>
                <a:gd name="T4" fmla="*/ 0 w 105"/>
                <a:gd name="T5" fmla="*/ 11 h 225"/>
                <a:gd name="T6" fmla="*/ 33 w 105"/>
                <a:gd name="T7" fmla="*/ 0 h 225"/>
                <a:gd name="T8" fmla="*/ 105 w 105"/>
                <a:gd name="T9" fmla="*/ 214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225">
                  <a:moveTo>
                    <a:pt x="105" y="214"/>
                  </a:moveTo>
                  <a:lnTo>
                    <a:pt x="73" y="225"/>
                  </a:lnTo>
                  <a:lnTo>
                    <a:pt x="0" y="11"/>
                  </a:lnTo>
                  <a:lnTo>
                    <a:pt x="33" y="0"/>
                  </a:lnTo>
                  <a:lnTo>
                    <a:pt x="105" y="214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Freeform 60"/>
            <p:cNvSpPr/>
            <p:nvPr/>
          </p:nvSpPr>
          <p:spPr bwMode="auto">
            <a:xfrm>
              <a:off x="3981284" y="4919663"/>
              <a:ext cx="123825" cy="233363"/>
            </a:xfrm>
            <a:custGeom>
              <a:avLst/>
              <a:gdLst>
                <a:gd name="T0" fmla="*/ 78 w 78"/>
                <a:gd name="T1" fmla="*/ 136 h 147"/>
                <a:gd name="T2" fmla="*/ 45 w 78"/>
                <a:gd name="T3" fmla="*/ 147 h 147"/>
                <a:gd name="T4" fmla="*/ 0 w 78"/>
                <a:gd name="T5" fmla="*/ 11 h 147"/>
                <a:gd name="T6" fmla="*/ 32 w 78"/>
                <a:gd name="T7" fmla="*/ 0 h 147"/>
                <a:gd name="T8" fmla="*/ 78 w 78"/>
                <a:gd name="T9" fmla="*/ 136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" h="147">
                  <a:moveTo>
                    <a:pt x="78" y="136"/>
                  </a:moveTo>
                  <a:lnTo>
                    <a:pt x="45" y="147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78" y="136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" name="Freeform 61"/>
            <p:cNvSpPr/>
            <p:nvPr/>
          </p:nvSpPr>
          <p:spPr bwMode="auto">
            <a:xfrm>
              <a:off x="4038434" y="4824413"/>
              <a:ext cx="146050" cy="301625"/>
            </a:xfrm>
            <a:custGeom>
              <a:avLst/>
              <a:gdLst>
                <a:gd name="T0" fmla="*/ 92 w 92"/>
                <a:gd name="T1" fmla="*/ 178 h 190"/>
                <a:gd name="T2" fmla="*/ 60 w 92"/>
                <a:gd name="T3" fmla="*/ 190 h 190"/>
                <a:gd name="T4" fmla="*/ 0 w 92"/>
                <a:gd name="T5" fmla="*/ 12 h 190"/>
                <a:gd name="T6" fmla="*/ 32 w 92"/>
                <a:gd name="T7" fmla="*/ 0 h 190"/>
                <a:gd name="T8" fmla="*/ 92 w 92"/>
                <a:gd name="T9" fmla="*/ 178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" h="190">
                  <a:moveTo>
                    <a:pt x="92" y="178"/>
                  </a:moveTo>
                  <a:lnTo>
                    <a:pt x="60" y="190"/>
                  </a:lnTo>
                  <a:lnTo>
                    <a:pt x="0" y="12"/>
                  </a:lnTo>
                  <a:lnTo>
                    <a:pt x="32" y="0"/>
                  </a:lnTo>
                  <a:lnTo>
                    <a:pt x="92" y="178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Freeform 62"/>
            <p:cNvSpPr/>
            <p:nvPr/>
          </p:nvSpPr>
          <p:spPr bwMode="auto">
            <a:xfrm>
              <a:off x="4067009" y="4641851"/>
              <a:ext cx="198438" cy="455613"/>
            </a:xfrm>
            <a:custGeom>
              <a:avLst/>
              <a:gdLst>
                <a:gd name="T0" fmla="*/ 125 w 125"/>
                <a:gd name="T1" fmla="*/ 277 h 287"/>
                <a:gd name="T2" fmla="*/ 92 w 125"/>
                <a:gd name="T3" fmla="*/ 287 h 287"/>
                <a:gd name="T4" fmla="*/ 0 w 125"/>
                <a:gd name="T5" fmla="*/ 11 h 287"/>
                <a:gd name="T6" fmla="*/ 32 w 125"/>
                <a:gd name="T7" fmla="*/ 0 h 287"/>
                <a:gd name="T8" fmla="*/ 125 w 125"/>
                <a:gd name="T9" fmla="*/ 277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287">
                  <a:moveTo>
                    <a:pt x="125" y="277"/>
                  </a:moveTo>
                  <a:lnTo>
                    <a:pt x="92" y="287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125" y="277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" name="Freeform 63"/>
            <p:cNvSpPr/>
            <p:nvPr/>
          </p:nvSpPr>
          <p:spPr bwMode="auto">
            <a:xfrm>
              <a:off x="4241634" y="4741863"/>
              <a:ext cx="152400" cy="312738"/>
            </a:xfrm>
            <a:custGeom>
              <a:avLst/>
              <a:gdLst>
                <a:gd name="T0" fmla="*/ 96 w 96"/>
                <a:gd name="T1" fmla="*/ 186 h 197"/>
                <a:gd name="T2" fmla="*/ 64 w 96"/>
                <a:gd name="T3" fmla="*/ 197 h 197"/>
                <a:gd name="T4" fmla="*/ 0 w 96"/>
                <a:gd name="T5" fmla="*/ 10 h 197"/>
                <a:gd name="T6" fmla="*/ 32 w 96"/>
                <a:gd name="T7" fmla="*/ 0 h 197"/>
                <a:gd name="T8" fmla="*/ 96 w 96"/>
                <a:gd name="T9" fmla="*/ 18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197">
                  <a:moveTo>
                    <a:pt x="96" y="186"/>
                  </a:moveTo>
                  <a:lnTo>
                    <a:pt x="64" y="197"/>
                  </a:lnTo>
                  <a:lnTo>
                    <a:pt x="0" y="10"/>
                  </a:lnTo>
                  <a:lnTo>
                    <a:pt x="32" y="0"/>
                  </a:lnTo>
                  <a:lnTo>
                    <a:pt x="96" y="186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5" name="Freeform 64"/>
            <p:cNvSpPr/>
            <p:nvPr/>
          </p:nvSpPr>
          <p:spPr bwMode="auto">
            <a:xfrm>
              <a:off x="4349584" y="4795838"/>
              <a:ext cx="125413" cy="231775"/>
            </a:xfrm>
            <a:custGeom>
              <a:avLst/>
              <a:gdLst>
                <a:gd name="T0" fmla="*/ 79 w 79"/>
                <a:gd name="T1" fmla="*/ 136 h 146"/>
                <a:gd name="T2" fmla="*/ 45 w 79"/>
                <a:gd name="T3" fmla="*/ 146 h 146"/>
                <a:gd name="T4" fmla="*/ 0 w 79"/>
                <a:gd name="T5" fmla="*/ 11 h 146"/>
                <a:gd name="T6" fmla="*/ 33 w 79"/>
                <a:gd name="T7" fmla="*/ 0 h 146"/>
                <a:gd name="T8" fmla="*/ 79 w 79"/>
                <a:gd name="T9" fmla="*/ 13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" h="146">
                  <a:moveTo>
                    <a:pt x="79" y="136"/>
                  </a:moveTo>
                  <a:lnTo>
                    <a:pt x="45" y="146"/>
                  </a:lnTo>
                  <a:lnTo>
                    <a:pt x="0" y="11"/>
                  </a:lnTo>
                  <a:lnTo>
                    <a:pt x="33" y="0"/>
                  </a:lnTo>
                  <a:lnTo>
                    <a:pt x="79" y="136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6" name="Freeform 65"/>
            <p:cNvSpPr/>
            <p:nvPr/>
          </p:nvSpPr>
          <p:spPr bwMode="auto">
            <a:xfrm>
              <a:off x="4378159" y="4614863"/>
              <a:ext cx="176213" cy="385763"/>
            </a:xfrm>
            <a:custGeom>
              <a:avLst/>
              <a:gdLst>
                <a:gd name="T0" fmla="*/ 111 w 111"/>
                <a:gd name="T1" fmla="*/ 232 h 243"/>
                <a:gd name="T2" fmla="*/ 78 w 111"/>
                <a:gd name="T3" fmla="*/ 243 h 243"/>
                <a:gd name="T4" fmla="*/ 0 w 111"/>
                <a:gd name="T5" fmla="*/ 11 h 243"/>
                <a:gd name="T6" fmla="*/ 32 w 111"/>
                <a:gd name="T7" fmla="*/ 0 h 243"/>
                <a:gd name="T8" fmla="*/ 111 w 111"/>
                <a:gd name="T9" fmla="*/ 232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" h="243">
                  <a:moveTo>
                    <a:pt x="111" y="232"/>
                  </a:moveTo>
                  <a:lnTo>
                    <a:pt x="78" y="243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111" y="232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Freeform 66"/>
            <p:cNvSpPr/>
            <p:nvPr/>
          </p:nvSpPr>
          <p:spPr bwMode="auto">
            <a:xfrm>
              <a:off x="3230396" y="4813301"/>
              <a:ext cx="1403350" cy="593725"/>
            </a:xfrm>
            <a:custGeom>
              <a:avLst/>
              <a:gdLst>
                <a:gd name="T0" fmla="*/ 884 w 884"/>
                <a:gd name="T1" fmla="*/ 113 h 374"/>
                <a:gd name="T2" fmla="*/ 863 w 884"/>
                <a:gd name="T3" fmla="*/ 108 h 374"/>
                <a:gd name="T4" fmla="*/ 865 w 884"/>
                <a:gd name="T5" fmla="*/ 114 h 374"/>
                <a:gd name="T6" fmla="*/ 131 w 884"/>
                <a:gd name="T7" fmla="*/ 361 h 374"/>
                <a:gd name="T8" fmla="*/ 14 w 884"/>
                <a:gd name="T9" fmla="*/ 16 h 374"/>
                <a:gd name="T10" fmla="*/ 20 w 884"/>
                <a:gd name="T11" fmla="*/ 14 h 374"/>
                <a:gd name="T12" fmla="*/ 4 w 884"/>
                <a:gd name="T13" fmla="*/ 0 h 374"/>
                <a:gd name="T14" fmla="*/ 0 w 884"/>
                <a:gd name="T15" fmla="*/ 21 h 374"/>
                <a:gd name="T16" fmla="*/ 5 w 884"/>
                <a:gd name="T17" fmla="*/ 19 h 374"/>
                <a:gd name="T18" fmla="*/ 125 w 884"/>
                <a:gd name="T19" fmla="*/ 374 h 374"/>
                <a:gd name="T20" fmla="*/ 125 w 884"/>
                <a:gd name="T21" fmla="*/ 374 h 374"/>
                <a:gd name="T22" fmla="*/ 868 w 884"/>
                <a:gd name="T23" fmla="*/ 124 h 374"/>
                <a:gd name="T24" fmla="*/ 870 w 884"/>
                <a:gd name="T25" fmla="*/ 129 h 374"/>
                <a:gd name="T26" fmla="*/ 884 w 884"/>
                <a:gd name="T27" fmla="*/ 113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84" h="374">
                  <a:moveTo>
                    <a:pt x="884" y="113"/>
                  </a:moveTo>
                  <a:lnTo>
                    <a:pt x="863" y="108"/>
                  </a:lnTo>
                  <a:lnTo>
                    <a:pt x="865" y="114"/>
                  </a:lnTo>
                  <a:lnTo>
                    <a:pt x="131" y="361"/>
                  </a:lnTo>
                  <a:lnTo>
                    <a:pt x="14" y="16"/>
                  </a:lnTo>
                  <a:lnTo>
                    <a:pt x="20" y="14"/>
                  </a:lnTo>
                  <a:lnTo>
                    <a:pt x="4" y="0"/>
                  </a:lnTo>
                  <a:lnTo>
                    <a:pt x="0" y="21"/>
                  </a:lnTo>
                  <a:lnTo>
                    <a:pt x="5" y="19"/>
                  </a:lnTo>
                  <a:lnTo>
                    <a:pt x="125" y="374"/>
                  </a:lnTo>
                  <a:lnTo>
                    <a:pt x="125" y="374"/>
                  </a:lnTo>
                  <a:lnTo>
                    <a:pt x="868" y="124"/>
                  </a:lnTo>
                  <a:lnTo>
                    <a:pt x="870" y="129"/>
                  </a:lnTo>
                  <a:lnTo>
                    <a:pt x="884" y="113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Freeform 67"/>
            <p:cNvSpPr/>
            <p:nvPr/>
          </p:nvSpPr>
          <p:spPr bwMode="auto">
            <a:xfrm>
              <a:off x="3770146" y="4318001"/>
              <a:ext cx="550863" cy="198438"/>
            </a:xfrm>
            <a:custGeom>
              <a:avLst/>
              <a:gdLst>
                <a:gd name="T0" fmla="*/ 347 w 347"/>
                <a:gd name="T1" fmla="*/ 9 h 125"/>
                <a:gd name="T2" fmla="*/ 3 w 347"/>
                <a:gd name="T3" fmla="*/ 125 h 125"/>
                <a:gd name="T4" fmla="*/ 0 w 347"/>
                <a:gd name="T5" fmla="*/ 115 h 125"/>
                <a:gd name="T6" fmla="*/ 344 w 347"/>
                <a:gd name="T7" fmla="*/ 0 h 125"/>
                <a:gd name="T8" fmla="*/ 347 w 347"/>
                <a:gd name="T9" fmla="*/ 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125">
                  <a:moveTo>
                    <a:pt x="347" y="9"/>
                  </a:moveTo>
                  <a:lnTo>
                    <a:pt x="3" y="125"/>
                  </a:lnTo>
                  <a:lnTo>
                    <a:pt x="0" y="115"/>
                  </a:lnTo>
                  <a:lnTo>
                    <a:pt x="344" y="0"/>
                  </a:lnTo>
                  <a:lnTo>
                    <a:pt x="347" y="9"/>
                  </a:lnTo>
                  <a:close/>
                </a:path>
              </a:pathLst>
            </a:custGeom>
            <a:solidFill>
              <a:srgbClr val="D3CAA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68"/>
            <p:cNvSpPr/>
            <p:nvPr/>
          </p:nvSpPr>
          <p:spPr bwMode="auto">
            <a:xfrm>
              <a:off x="3781259" y="4349751"/>
              <a:ext cx="550863" cy="198438"/>
            </a:xfrm>
            <a:custGeom>
              <a:avLst/>
              <a:gdLst>
                <a:gd name="T0" fmla="*/ 347 w 347"/>
                <a:gd name="T1" fmla="*/ 9 h 125"/>
                <a:gd name="T2" fmla="*/ 3 w 347"/>
                <a:gd name="T3" fmla="*/ 125 h 125"/>
                <a:gd name="T4" fmla="*/ 0 w 347"/>
                <a:gd name="T5" fmla="*/ 117 h 125"/>
                <a:gd name="T6" fmla="*/ 344 w 347"/>
                <a:gd name="T7" fmla="*/ 0 h 125"/>
                <a:gd name="T8" fmla="*/ 347 w 347"/>
                <a:gd name="T9" fmla="*/ 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125">
                  <a:moveTo>
                    <a:pt x="347" y="9"/>
                  </a:moveTo>
                  <a:lnTo>
                    <a:pt x="3" y="125"/>
                  </a:lnTo>
                  <a:lnTo>
                    <a:pt x="0" y="117"/>
                  </a:lnTo>
                  <a:lnTo>
                    <a:pt x="344" y="0"/>
                  </a:lnTo>
                  <a:lnTo>
                    <a:pt x="347" y="9"/>
                  </a:lnTo>
                  <a:close/>
                </a:path>
              </a:pathLst>
            </a:custGeom>
            <a:solidFill>
              <a:srgbClr val="D3CAA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69"/>
            <p:cNvSpPr/>
            <p:nvPr/>
          </p:nvSpPr>
          <p:spPr bwMode="auto">
            <a:xfrm>
              <a:off x="3792371" y="4384676"/>
              <a:ext cx="552450" cy="196850"/>
            </a:xfrm>
            <a:custGeom>
              <a:avLst/>
              <a:gdLst>
                <a:gd name="T0" fmla="*/ 348 w 348"/>
                <a:gd name="T1" fmla="*/ 9 h 124"/>
                <a:gd name="T2" fmla="*/ 2 w 348"/>
                <a:gd name="T3" fmla="*/ 124 h 124"/>
                <a:gd name="T4" fmla="*/ 0 w 348"/>
                <a:gd name="T5" fmla="*/ 115 h 124"/>
                <a:gd name="T6" fmla="*/ 344 w 348"/>
                <a:gd name="T7" fmla="*/ 0 h 124"/>
                <a:gd name="T8" fmla="*/ 348 w 348"/>
                <a:gd name="T9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8" h="124">
                  <a:moveTo>
                    <a:pt x="348" y="9"/>
                  </a:moveTo>
                  <a:lnTo>
                    <a:pt x="2" y="124"/>
                  </a:lnTo>
                  <a:lnTo>
                    <a:pt x="0" y="115"/>
                  </a:lnTo>
                  <a:lnTo>
                    <a:pt x="344" y="0"/>
                  </a:lnTo>
                  <a:lnTo>
                    <a:pt x="348" y="9"/>
                  </a:lnTo>
                  <a:close/>
                </a:path>
              </a:pathLst>
            </a:custGeom>
            <a:solidFill>
              <a:srgbClr val="D3CAA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1450" y="133350"/>
            <a:ext cx="11868150" cy="660482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850432" y="231630"/>
            <a:ext cx="3757930" cy="5461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方正彩云_GBK" panose="02000000000000000000" charset="-122"/>
                <a:ea typeface="方正彩云_GBK" panose="02000000000000000000" charset="-122"/>
                <a:sym typeface="+mn-ea"/>
              </a:rPr>
              <a:t>通过统计图发现的问题</a:t>
            </a:r>
            <a:endParaRPr lang="zh-CN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MH_Number_1"/>
          <p:cNvSpPr/>
          <p:nvPr>
            <p:custDataLst>
              <p:tags r:id="rId2"/>
            </p:custDataLst>
          </p:nvPr>
        </p:nvSpPr>
        <p:spPr>
          <a:xfrm>
            <a:off x="247881" y="201579"/>
            <a:ext cx="616535" cy="616535"/>
          </a:xfrm>
          <a:prstGeom prst="ellipse">
            <a:avLst/>
          </a:prstGeom>
          <a:solidFill>
            <a:srgbClr val="389FA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952265" y="766952"/>
            <a:ext cx="3566935" cy="0"/>
          </a:xfrm>
          <a:prstGeom prst="line">
            <a:avLst/>
          </a:prstGeom>
          <a:ln>
            <a:solidFill>
              <a:srgbClr val="389F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11982626" y="6659723"/>
            <a:ext cx="151253" cy="151253"/>
          </a:xfrm>
          <a:prstGeom prst="rect">
            <a:avLst/>
          </a:prstGeom>
          <a:solidFill>
            <a:srgbClr val="FDC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1857799" y="6659722"/>
            <a:ext cx="401063" cy="1512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15DC01DB-9276-43C4-9F6A-26192206E6DF}" type="slidenum">
              <a:rPr lang="en-US" altLang="zh-CN" sz="100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Freeform 7"/>
          <p:cNvSpPr/>
          <p:nvPr/>
        </p:nvSpPr>
        <p:spPr bwMode="auto">
          <a:xfrm>
            <a:off x="3727451" y="4311650"/>
            <a:ext cx="2454275" cy="1562100"/>
          </a:xfrm>
          <a:custGeom>
            <a:avLst/>
            <a:gdLst>
              <a:gd name="T0" fmla="*/ 1546 w 1546"/>
              <a:gd name="T1" fmla="*/ 521 h 984"/>
              <a:gd name="T2" fmla="*/ 280 w 1546"/>
              <a:gd name="T3" fmla="*/ 0 h 984"/>
              <a:gd name="T4" fmla="*/ 0 w 1546"/>
              <a:gd name="T5" fmla="*/ 348 h 984"/>
              <a:gd name="T6" fmla="*/ 1546 w 1546"/>
              <a:gd name="T7" fmla="*/ 984 h 984"/>
              <a:gd name="T8" fmla="*/ 1546 w 1546"/>
              <a:gd name="T9" fmla="*/ 521 h 9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6" h="984">
                <a:moveTo>
                  <a:pt x="1546" y="521"/>
                </a:moveTo>
                <a:lnTo>
                  <a:pt x="280" y="0"/>
                </a:lnTo>
                <a:lnTo>
                  <a:pt x="0" y="348"/>
                </a:lnTo>
                <a:lnTo>
                  <a:pt x="1546" y="984"/>
                </a:lnTo>
                <a:lnTo>
                  <a:pt x="1546" y="521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reeform 10"/>
          <p:cNvSpPr/>
          <p:nvPr/>
        </p:nvSpPr>
        <p:spPr bwMode="auto">
          <a:xfrm>
            <a:off x="4171951" y="3735388"/>
            <a:ext cx="2009775" cy="1403350"/>
          </a:xfrm>
          <a:custGeom>
            <a:avLst/>
            <a:gdLst>
              <a:gd name="T0" fmla="*/ 1266 w 1266"/>
              <a:gd name="T1" fmla="*/ 401 h 884"/>
              <a:gd name="T2" fmla="*/ 294 w 1266"/>
              <a:gd name="T3" fmla="*/ 0 h 884"/>
              <a:gd name="T4" fmla="*/ 0 w 1266"/>
              <a:gd name="T5" fmla="*/ 363 h 884"/>
              <a:gd name="T6" fmla="*/ 1266 w 1266"/>
              <a:gd name="T7" fmla="*/ 884 h 884"/>
              <a:gd name="T8" fmla="*/ 1266 w 1266"/>
              <a:gd name="T9" fmla="*/ 401 h 8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266" h="884">
                <a:moveTo>
                  <a:pt x="1266" y="401"/>
                </a:moveTo>
                <a:lnTo>
                  <a:pt x="294" y="0"/>
                </a:lnTo>
                <a:lnTo>
                  <a:pt x="0" y="363"/>
                </a:lnTo>
                <a:lnTo>
                  <a:pt x="1266" y="884"/>
                </a:lnTo>
                <a:lnTo>
                  <a:pt x="1266" y="401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8" name="Freeform 13"/>
          <p:cNvSpPr/>
          <p:nvPr/>
        </p:nvSpPr>
        <p:spPr bwMode="auto">
          <a:xfrm>
            <a:off x="4638676" y="3098800"/>
            <a:ext cx="1543050" cy="1273175"/>
          </a:xfrm>
          <a:custGeom>
            <a:avLst/>
            <a:gdLst>
              <a:gd name="T0" fmla="*/ 972 w 972"/>
              <a:gd name="T1" fmla="*/ 267 h 802"/>
              <a:gd name="T2" fmla="*/ 323 w 972"/>
              <a:gd name="T3" fmla="*/ 0 h 802"/>
              <a:gd name="T4" fmla="*/ 0 w 972"/>
              <a:gd name="T5" fmla="*/ 401 h 802"/>
              <a:gd name="T6" fmla="*/ 972 w 972"/>
              <a:gd name="T7" fmla="*/ 802 h 802"/>
              <a:gd name="T8" fmla="*/ 972 w 972"/>
              <a:gd name="T9" fmla="*/ 267 h 80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72" h="802">
                <a:moveTo>
                  <a:pt x="972" y="267"/>
                </a:moveTo>
                <a:lnTo>
                  <a:pt x="323" y="0"/>
                </a:lnTo>
                <a:lnTo>
                  <a:pt x="0" y="401"/>
                </a:lnTo>
                <a:lnTo>
                  <a:pt x="972" y="802"/>
                </a:lnTo>
                <a:lnTo>
                  <a:pt x="972" y="267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0" name="Freeform 15"/>
          <p:cNvSpPr/>
          <p:nvPr/>
        </p:nvSpPr>
        <p:spPr bwMode="auto">
          <a:xfrm>
            <a:off x="5151438" y="1825625"/>
            <a:ext cx="1030288" cy="1697038"/>
          </a:xfrm>
          <a:custGeom>
            <a:avLst/>
            <a:gdLst>
              <a:gd name="T0" fmla="*/ 649 w 649"/>
              <a:gd name="T1" fmla="*/ 0 h 1069"/>
              <a:gd name="T2" fmla="*/ 0 w 649"/>
              <a:gd name="T3" fmla="*/ 802 h 1069"/>
              <a:gd name="T4" fmla="*/ 649 w 649"/>
              <a:gd name="T5" fmla="*/ 1069 h 1069"/>
              <a:gd name="T6" fmla="*/ 649 w 649"/>
              <a:gd name="T7" fmla="*/ 0 h 10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649" h="1069">
                <a:moveTo>
                  <a:pt x="649" y="0"/>
                </a:moveTo>
                <a:lnTo>
                  <a:pt x="0" y="802"/>
                </a:lnTo>
                <a:lnTo>
                  <a:pt x="649" y="1069"/>
                </a:lnTo>
                <a:lnTo>
                  <a:pt x="649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2" name="Freeform 17"/>
          <p:cNvSpPr/>
          <p:nvPr/>
        </p:nvSpPr>
        <p:spPr bwMode="auto">
          <a:xfrm>
            <a:off x="6181726" y="1825625"/>
            <a:ext cx="1025525" cy="1697038"/>
          </a:xfrm>
          <a:custGeom>
            <a:avLst/>
            <a:gdLst>
              <a:gd name="T0" fmla="*/ 0 w 646"/>
              <a:gd name="T1" fmla="*/ 1069 h 1069"/>
              <a:gd name="T2" fmla="*/ 646 w 646"/>
              <a:gd name="T3" fmla="*/ 802 h 1069"/>
              <a:gd name="T4" fmla="*/ 0 w 646"/>
              <a:gd name="T5" fmla="*/ 0 h 1069"/>
              <a:gd name="T6" fmla="*/ 0 w 646"/>
              <a:gd name="T7" fmla="*/ 1069 h 1069"/>
              <a:gd name="T8" fmla="*/ 0 w 646"/>
              <a:gd name="T9" fmla="*/ 1069 h 10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646" h="1069">
                <a:moveTo>
                  <a:pt x="0" y="1069"/>
                </a:moveTo>
                <a:lnTo>
                  <a:pt x="646" y="802"/>
                </a:lnTo>
                <a:lnTo>
                  <a:pt x="0" y="0"/>
                </a:lnTo>
                <a:lnTo>
                  <a:pt x="0" y="1069"/>
                </a:lnTo>
                <a:lnTo>
                  <a:pt x="0" y="1069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3" name="Freeform 18"/>
          <p:cNvSpPr/>
          <p:nvPr/>
        </p:nvSpPr>
        <p:spPr bwMode="auto">
          <a:xfrm>
            <a:off x="3727451" y="1825625"/>
            <a:ext cx="2454275" cy="3038475"/>
          </a:xfrm>
          <a:custGeom>
            <a:avLst/>
            <a:gdLst>
              <a:gd name="T0" fmla="*/ 1546 w 1546"/>
              <a:gd name="T1" fmla="*/ 0 h 1914"/>
              <a:gd name="T2" fmla="*/ 897 w 1546"/>
              <a:gd name="T3" fmla="*/ 802 h 1914"/>
              <a:gd name="T4" fmla="*/ 574 w 1546"/>
              <a:gd name="T5" fmla="*/ 1203 h 1914"/>
              <a:gd name="T6" fmla="*/ 280 w 1546"/>
              <a:gd name="T7" fmla="*/ 1566 h 1914"/>
              <a:gd name="T8" fmla="*/ 0 w 1546"/>
              <a:gd name="T9" fmla="*/ 1914 h 1914"/>
              <a:gd name="T10" fmla="*/ 0 w 1546"/>
              <a:gd name="T11" fmla="*/ 1914 h 1914"/>
              <a:gd name="T12" fmla="*/ 280 w 1546"/>
              <a:gd name="T13" fmla="*/ 1566 h 1914"/>
              <a:gd name="T14" fmla="*/ 579 w 1546"/>
              <a:gd name="T15" fmla="*/ 1689 h 1914"/>
              <a:gd name="T16" fmla="*/ 280 w 1546"/>
              <a:gd name="T17" fmla="*/ 1566 h 1914"/>
              <a:gd name="T18" fmla="*/ 574 w 1546"/>
              <a:gd name="T19" fmla="*/ 1203 h 1914"/>
              <a:gd name="T20" fmla="*/ 804 w 1546"/>
              <a:gd name="T21" fmla="*/ 1299 h 1914"/>
              <a:gd name="T22" fmla="*/ 574 w 1546"/>
              <a:gd name="T23" fmla="*/ 1203 h 1914"/>
              <a:gd name="T24" fmla="*/ 897 w 1546"/>
              <a:gd name="T25" fmla="*/ 802 h 1914"/>
              <a:gd name="T26" fmla="*/ 1049 w 1546"/>
              <a:gd name="T27" fmla="*/ 866 h 1914"/>
              <a:gd name="T28" fmla="*/ 897 w 1546"/>
              <a:gd name="T29" fmla="*/ 802 h 1914"/>
              <a:gd name="T30" fmla="*/ 1546 w 1546"/>
              <a:gd name="T31" fmla="*/ 0 h 1914"/>
              <a:gd name="T32" fmla="*/ 1546 w 1546"/>
              <a:gd name="T33" fmla="*/ 0 h 1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546" h="1914">
                <a:moveTo>
                  <a:pt x="1546" y="0"/>
                </a:moveTo>
                <a:lnTo>
                  <a:pt x="897" y="802"/>
                </a:lnTo>
                <a:lnTo>
                  <a:pt x="574" y="1203"/>
                </a:lnTo>
                <a:lnTo>
                  <a:pt x="280" y="1566"/>
                </a:lnTo>
                <a:lnTo>
                  <a:pt x="0" y="1914"/>
                </a:lnTo>
                <a:lnTo>
                  <a:pt x="0" y="1914"/>
                </a:lnTo>
                <a:lnTo>
                  <a:pt x="280" y="1566"/>
                </a:lnTo>
                <a:lnTo>
                  <a:pt x="579" y="1689"/>
                </a:lnTo>
                <a:lnTo>
                  <a:pt x="280" y="1566"/>
                </a:lnTo>
                <a:lnTo>
                  <a:pt x="574" y="1203"/>
                </a:lnTo>
                <a:lnTo>
                  <a:pt x="804" y="1299"/>
                </a:lnTo>
                <a:lnTo>
                  <a:pt x="574" y="1203"/>
                </a:lnTo>
                <a:lnTo>
                  <a:pt x="897" y="802"/>
                </a:lnTo>
                <a:lnTo>
                  <a:pt x="1049" y="866"/>
                </a:lnTo>
                <a:lnTo>
                  <a:pt x="897" y="802"/>
                </a:lnTo>
                <a:lnTo>
                  <a:pt x="1546" y="0"/>
                </a:lnTo>
                <a:lnTo>
                  <a:pt x="154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4" name="Freeform 19"/>
          <p:cNvSpPr/>
          <p:nvPr/>
        </p:nvSpPr>
        <p:spPr bwMode="auto">
          <a:xfrm>
            <a:off x="3727451" y="1825625"/>
            <a:ext cx="2454275" cy="3038475"/>
          </a:xfrm>
          <a:custGeom>
            <a:avLst/>
            <a:gdLst>
              <a:gd name="T0" fmla="*/ 1546 w 1546"/>
              <a:gd name="T1" fmla="*/ 0 h 1914"/>
              <a:gd name="T2" fmla="*/ 897 w 1546"/>
              <a:gd name="T3" fmla="*/ 802 h 1914"/>
              <a:gd name="T4" fmla="*/ 574 w 1546"/>
              <a:gd name="T5" fmla="*/ 1203 h 1914"/>
              <a:gd name="T6" fmla="*/ 280 w 1546"/>
              <a:gd name="T7" fmla="*/ 1566 h 1914"/>
              <a:gd name="T8" fmla="*/ 0 w 1546"/>
              <a:gd name="T9" fmla="*/ 1914 h 1914"/>
              <a:gd name="T10" fmla="*/ 0 w 1546"/>
              <a:gd name="T11" fmla="*/ 1914 h 1914"/>
              <a:gd name="T12" fmla="*/ 280 w 1546"/>
              <a:gd name="T13" fmla="*/ 1566 h 1914"/>
              <a:gd name="T14" fmla="*/ 579 w 1546"/>
              <a:gd name="T15" fmla="*/ 1689 h 1914"/>
              <a:gd name="T16" fmla="*/ 280 w 1546"/>
              <a:gd name="T17" fmla="*/ 1566 h 1914"/>
              <a:gd name="T18" fmla="*/ 574 w 1546"/>
              <a:gd name="T19" fmla="*/ 1203 h 1914"/>
              <a:gd name="T20" fmla="*/ 804 w 1546"/>
              <a:gd name="T21" fmla="*/ 1299 h 1914"/>
              <a:gd name="T22" fmla="*/ 574 w 1546"/>
              <a:gd name="T23" fmla="*/ 1203 h 1914"/>
              <a:gd name="T24" fmla="*/ 897 w 1546"/>
              <a:gd name="T25" fmla="*/ 802 h 1914"/>
              <a:gd name="T26" fmla="*/ 1049 w 1546"/>
              <a:gd name="T27" fmla="*/ 866 h 1914"/>
              <a:gd name="T28" fmla="*/ 897 w 1546"/>
              <a:gd name="T29" fmla="*/ 802 h 1914"/>
              <a:gd name="T30" fmla="*/ 1546 w 1546"/>
              <a:gd name="T31" fmla="*/ 0 h 1914"/>
              <a:gd name="T32" fmla="*/ 1546 w 1546"/>
              <a:gd name="T33" fmla="*/ 0 h 19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546" h="1914">
                <a:moveTo>
                  <a:pt x="1546" y="0"/>
                </a:moveTo>
                <a:lnTo>
                  <a:pt x="897" y="802"/>
                </a:lnTo>
                <a:lnTo>
                  <a:pt x="574" y="1203"/>
                </a:lnTo>
                <a:lnTo>
                  <a:pt x="280" y="1566"/>
                </a:lnTo>
                <a:lnTo>
                  <a:pt x="0" y="1914"/>
                </a:lnTo>
                <a:lnTo>
                  <a:pt x="0" y="1914"/>
                </a:lnTo>
                <a:lnTo>
                  <a:pt x="280" y="1566"/>
                </a:lnTo>
                <a:lnTo>
                  <a:pt x="579" y="1689"/>
                </a:lnTo>
                <a:lnTo>
                  <a:pt x="280" y="1566"/>
                </a:lnTo>
                <a:lnTo>
                  <a:pt x="574" y="1203"/>
                </a:lnTo>
                <a:lnTo>
                  <a:pt x="804" y="1299"/>
                </a:lnTo>
                <a:lnTo>
                  <a:pt x="574" y="1203"/>
                </a:lnTo>
                <a:lnTo>
                  <a:pt x="897" y="802"/>
                </a:lnTo>
                <a:lnTo>
                  <a:pt x="1049" y="866"/>
                </a:lnTo>
                <a:lnTo>
                  <a:pt x="897" y="802"/>
                </a:lnTo>
                <a:lnTo>
                  <a:pt x="1546" y="0"/>
                </a:lnTo>
                <a:lnTo>
                  <a:pt x="1546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6" name="Freeform 21"/>
          <p:cNvSpPr/>
          <p:nvPr/>
        </p:nvSpPr>
        <p:spPr bwMode="auto">
          <a:xfrm>
            <a:off x="3727451" y="4311650"/>
            <a:ext cx="919163" cy="781050"/>
          </a:xfrm>
          <a:custGeom>
            <a:avLst/>
            <a:gdLst>
              <a:gd name="T0" fmla="*/ 280 w 579"/>
              <a:gd name="T1" fmla="*/ 0 h 492"/>
              <a:gd name="T2" fmla="*/ 0 w 579"/>
              <a:gd name="T3" fmla="*/ 348 h 492"/>
              <a:gd name="T4" fmla="*/ 368 w 579"/>
              <a:gd name="T5" fmla="*/ 492 h 492"/>
              <a:gd name="T6" fmla="*/ 579 w 579"/>
              <a:gd name="T7" fmla="*/ 123 h 492"/>
              <a:gd name="T8" fmla="*/ 280 w 579"/>
              <a:gd name="T9" fmla="*/ 0 h 49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79" h="492">
                <a:moveTo>
                  <a:pt x="280" y="0"/>
                </a:moveTo>
                <a:lnTo>
                  <a:pt x="0" y="348"/>
                </a:lnTo>
                <a:lnTo>
                  <a:pt x="368" y="492"/>
                </a:lnTo>
                <a:lnTo>
                  <a:pt x="579" y="123"/>
                </a:lnTo>
                <a:lnTo>
                  <a:pt x="280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28" name="Freeform 23"/>
          <p:cNvSpPr/>
          <p:nvPr/>
        </p:nvSpPr>
        <p:spPr bwMode="auto">
          <a:xfrm>
            <a:off x="4171951" y="3735388"/>
            <a:ext cx="831850" cy="771525"/>
          </a:xfrm>
          <a:custGeom>
            <a:avLst/>
            <a:gdLst>
              <a:gd name="T0" fmla="*/ 294 w 524"/>
              <a:gd name="T1" fmla="*/ 0 h 486"/>
              <a:gd name="T2" fmla="*/ 0 w 524"/>
              <a:gd name="T3" fmla="*/ 363 h 486"/>
              <a:gd name="T4" fmla="*/ 299 w 524"/>
              <a:gd name="T5" fmla="*/ 486 h 486"/>
              <a:gd name="T6" fmla="*/ 524 w 524"/>
              <a:gd name="T7" fmla="*/ 96 h 486"/>
              <a:gd name="T8" fmla="*/ 294 w 524"/>
              <a:gd name="T9" fmla="*/ 0 h 4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524" h="486">
                <a:moveTo>
                  <a:pt x="294" y="0"/>
                </a:moveTo>
                <a:lnTo>
                  <a:pt x="0" y="363"/>
                </a:lnTo>
                <a:lnTo>
                  <a:pt x="299" y="486"/>
                </a:lnTo>
                <a:lnTo>
                  <a:pt x="524" y="96"/>
                </a:lnTo>
                <a:lnTo>
                  <a:pt x="294" y="0"/>
                </a:lnTo>
              </a:path>
            </a:pathLst>
          </a:cu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35" name="Freeform 34"/>
          <p:cNvSpPr/>
          <p:nvPr/>
        </p:nvSpPr>
        <p:spPr bwMode="auto">
          <a:xfrm>
            <a:off x="3552826" y="2703513"/>
            <a:ext cx="242888" cy="200025"/>
          </a:xfrm>
          <a:custGeom>
            <a:avLst/>
            <a:gdLst>
              <a:gd name="T0" fmla="*/ 0 w 57"/>
              <a:gd name="T1" fmla="*/ 39 h 47"/>
              <a:gd name="T2" fmla="*/ 8 w 57"/>
              <a:gd name="T3" fmla="*/ 47 h 47"/>
              <a:gd name="T4" fmla="*/ 49 w 57"/>
              <a:gd name="T5" fmla="*/ 47 h 47"/>
              <a:gd name="T6" fmla="*/ 57 w 57"/>
              <a:gd name="T7" fmla="*/ 39 h 47"/>
              <a:gd name="T8" fmla="*/ 57 w 57"/>
              <a:gd name="T9" fmla="*/ 8 h 47"/>
              <a:gd name="T10" fmla="*/ 49 w 57"/>
              <a:gd name="T11" fmla="*/ 0 h 47"/>
              <a:gd name="T12" fmla="*/ 8 w 57"/>
              <a:gd name="T13" fmla="*/ 0 h 47"/>
              <a:gd name="T14" fmla="*/ 0 w 57"/>
              <a:gd name="T15" fmla="*/ 8 h 47"/>
              <a:gd name="T16" fmla="*/ 0 w 57"/>
              <a:gd name="T17" fmla="*/ 39 h 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57" h="47">
                <a:moveTo>
                  <a:pt x="0" y="39"/>
                </a:moveTo>
                <a:cubicBezTo>
                  <a:pt x="0" y="43"/>
                  <a:pt x="4" y="47"/>
                  <a:pt x="8" y="47"/>
                </a:cubicBezTo>
                <a:cubicBezTo>
                  <a:pt x="49" y="47"/>
                  <a:pt x="49" y="47"/>
                  <a:pt x="49" y="47"/>
                </a:cubicBezTo>
                <a:cubicBezTo>
                  <a:pt x="53" y="47"/>
                  <a:pt x="57" y="43"/>
                  <a:pt x="57" y="39"/>
                </a:cubicBezTo>
                <a:cubicBezTo>
                  <a:pt x="57" y="8"/>
                  <a:pt x="57" y="8"/>
                  <a:pt x="57" y="8"/>
                </a:cubicBezTo>
                <a:cubicBezTo>
                  <a:pt x="57" y="4"/>
                  <a:pt x="53" y="0"/>
                  <a:pt x="49" y="0"/>
                </a:cubicBezTo>
                <a:cubicBezTo>
                  <a:pt x="8" y="0"/>
                  <a:pt x="8" y="0"/>
                  <a:pt x="8" y="0"/>
                </a:cubicBezTo>
                <a:cubicBezTo>
                  <a:pt x="4" y="0"/>
                  <a:pt x="0" y="4"/>
                  <a:pt x="0" y="8"/>
                </a:cubicBezTo>
                <a:lnTo>
                  <a:pt x="0" y="3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grpSp>
        <p:nvGrpSpPr>
          <p:cNvPr id="10" name="组合 9"/>
          <p:cNvGrpSpPr/>
          <p:nvPr/>
        </p:nvGrpSpPr>
        <p:grpSpPr>
          <a:xfrm>
            <a:off x="7345680" y="3763010"/>
            <a:ext cx="3215005" cy="1376045"/>
            <a:chOff x="13377" y="6827"/>
            <a:chExt cx="4559" cy="2167"/>
          </a:xfrm>
        </p:grpSpPr>
        <p:sp>
          <p:nvSpPr>
            <p:cNvPr id="34" name="Freeform 33"/>
            <p:cNvSpPr/>
            <p:nvPr/>
          </p:nvSpPr>
          <p:spPr bwMode="auto">
            <a:xfrm>
              <a:off x="13677" y="7093"/>
              <a:ext cx="548" cy="531"/>
            </a:xfrm>
            <a:custGeom>
              <a:avLst/>
              <a:gdLst>
                <a:gd name="T0" fmla="*/ 0 w 57"/>
                <a:gd name="T1" fmla="*/ 39 h 47"/>
                <a:gd name="T2" fmla="*/ 8 w 57"/>
                <a:gd name="T3" fmla="*/ 47 h 47"/>
                <a:gd name="T4" fmla="*/ 49 w 57"/>
                <a:gd name="T5" fmla="*/ 47 h 47"/>
                <a:gd name="T6" fmla="*/ 57 w 57"/>
                <a:gd name="T7" fmla="*/ 39 h 47"/>
                <a:gd name="T8" fmla="*/ 57 w 57"/>
                <a:gd name="T9" fmla="*/ 8 h 47"/>
                <a:gd name="T10" fmla="*/ 49 w 57"/>
                <a:gd name="T11" fmla="*/ 0 h 47"/>
                <a:gd name="T12" fmla="*/ 8 w 57"/>
                <a:gd name="T13" fmla="*/ 0 h 47"/>
                <a:gd name="T14" fmla="*/ 0 w 57"/>
                <a:gd name="T15" fmla="*/ 8 h 47"/>
                <a:gd name="T16" fmla="*/ 0 w 57"/>
                <a:gd name="T17" fmla="*/ 39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47">
                  <a:moveTo>
                    <a:pt x="0" y="39"/>
                  </a:moveTo>
                  <a:cubicBezTo>
                    <a:pt x="0" y="44"/>
                    <a:pt x="3" y="47"/>
                    <a:pt x="8" y="47"/>
                  </a:cubicBezTo>
                  <a:cubicBezTo>
                    <a:pt x="49" y="47"/>
                    <a:pt x="49" y="47"/>
                    <a:pt x="49" y="47"/>
                  </a:cubicBezTo>
                  <a:cubicBezTo>
                    <a:pt x="53" y="47"/>
                    <a:pt x="57" y="44"/>
                    <a:pt x="57" y="39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57" y="4"/>
                    <a:pt x="53" y="0"/>
                    <a:pt x="49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3" y="0"/>
                    <a:pt x="0" y="4"/>
                    <a:pt x="0" y="8"/>
                  </a:cubicBezTo>
                  <a:lnTo>
                    <a:pt x="0" y="39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>
                <a:solidFill>
                  <a:schemeClr val="accent3"/>
                </a:solidFill>
              </a:endParaRPr>
            </a:p>
          </p:txBody>
        </p:sp>
        <p:sp>
          <p:nvSpPr>
            <p:cNvPr id="43" name="文本框 42"/>
            <p:cNvSpPr txBox="1"/>
            <p:nvPr/>
          </p:nvSpPr>
          <p:spPr>
            <a:xfrm>
              <a:off x="13377" y="7890"/>
              <a:ext cx="4559" cy="11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sz="2000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  <a:sym typeface="+mn-ea"/>
                </a:rPr>
                <a:t>四年级到五年级平均体重增长最迅速。</a:t>
              </a:r>
              <a:endParaRPr lang="zh-CN" altLang="en-US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44" name="文本框 43"/>
            <p:cNvSpPr txBox="1"/>
            <p:nvPr/>
          </p:nvSpPr>
          <p:spPr>
            <a:xfrm>
              <a:off x="14225" y="6827"/>
              <a:ext cx="3174" cy="1063"/>
            </a:xfrm>
            <a:prstGeom prst="rect">
              <a:avLst/>
            </a:prstGeom>
            <a:noFill/>
          </p:spPr>
          <p:txBody>
            <a:bodyPr wrap="square" lIns="91436" tIns="45718" rIns="91436" bIns="45718" rtlCol="0">
              <a:spAutoFit/>
            </a:bodyPr>
            <a:lstStyle/>
            <a:p>
              <a:pPr defTabSz="456565"/>
              <a:r>
                <a:rPr kumimoji="1" lang="zh-CN" altLang="en-US" sz="3600" b="1" dirty="0">
                  <a:solidFill>
                    <a:schemeClr val="accent3"/>
                  </a:solidFill>
                  <a:latin typeface="金玉体" panose="02010600010101010101" charset="-122"/>
                  <a:ea typeface="金玉体" panose="02010600010101010101" charset="-122"/>
                  <a:cs typeface="Impact" panose="020B0806030902050204"/>
                </a:rPr>
                <a:t>女生体重</a:t>
              </a:r>
              <a:endParaRPr kumimoji="1" lang="zh-CN" altLang="en-US" sz="3600" b="1" dirty="0">
                <a:solidFill>
                  <a:schemeClr val="accent3"/>
                </a:solidFill>
                <a:latin typeface="金玉体" panose="02010600010101010101" charset="-122"/>
                <a:ea typeface="金玉体" panose="02010600010101010101" charset="-122"/>
                <a:cs typeface="Impact" panose="020B0806030902050204"/>
              </a:endParaRPr>
            </a:p>
          </p:txBody>
        </p:sp>
      </p:grpSp>
      <p:grpSp>
        <p:nvGrpSpPr>
          <p:cNvPr id="2" name="组合 1"/>
          <p:cNvGrpSpPr/>
          <p:nvPr/>
        </p:nvGrpSpPr>
        <p:grpSpPr>
          <a:xfrm>
            <a:off x="7345680" y="1496060"/>
            <a:ext cx="3413125" cy="1590675"/>
            <a:chOff x="11713" y="3068"/>
            <a:chExt cx="4559" cy="2505"/>
          </a:xfrm>
        </p:grpSpPr>
        <p:sp>
          <p:nvSpPr>
            <p:cNvPr id="33" name="Freeform 32"/>
            <p:cNvSpPr/>
            <p:nvPr/>
          </p:nvSpPr>
          <p:spPr bwMode="auto">
            <a:xfrm>
              <a:off x="11985" y="3210"/>
              <a:ext cx="680" cy="611"/>
            </a:xfrm>
            <a:custGeom>
              <a:avLst/>
              <a:gdLst>
                <a:gd name="T0" fmla="*/ 0 w 57"/>
                <a:gd name="T1" fmla="*/ 39 h 47"/>
                <a:gd name="T2" fmla="*/ 8 w 57"/>
                <a:gd name="T3" fmla="*/ 47 h 47"/>
                <a:gd name="T4" fmla="*/ 49 w 57"/>
                <a:gd name="T5" fmla="*/ 47 h 47"/>
                <a:gd name="T6" fmla="*/ 57 w 57"/>
                <a:gd name="T7" fmla="*/ 39 h 47"/>
                <a:gd name="T8" fmla="*/ 57 w 57"/>
                <a:gd name="T9" fmla="*/ 8 h 47"/>
                <a:gd name="T10" fmla="*/ 49 w 57"/>
                <a:gd name="T11" fmla="*/ 0 h 47"/>
                <a:gd name="T12" fmla="*/ 8 w 57"/>
                <a:gd name="T13" fmla="*/ 0 h 47"/>
                <a:gd name="T14" fmla="*/ 0 w 57"/>
                <a:gd name="T15" fmla="*/ 8 h 47"/>
                <a:gd name="T16" fmla="*/ 0 w 57"/>
                <a:gd name="T17" fmla="*/ 39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57" h="47">
                  <a:moveTo>
                    <a:pt x="0" y="39"/>
                  </a:moveTo>
                  <a:cubicBezTo>
                    <a:pt x="0" y="43"/>
                    <a:pt x="3" y="47"/>
                    <a:pt x="8" y="47"/>
                  </a:cubicBezTo>
                  <a:cubicBezTo>
                    <a:pt x="49" y="47"/>
                    <a:pt x="49" y="47"/>
                    <a:pt x="49" y="47"/>
                  </a:cubicBezTo>
                  <a:cubicBezTo>
                    <a:pt x="53" y="47"/>
                    <a:pt x="57" y="43"/>
                    <a:pt x="57" y="39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57" y="3"/>
                    <a:pt x="53" y="0"/>
                    <a:pt x="49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3" y="0"/>
                    <a:pt x="0" y="3"/>
                    <a:pt x="0" y="8"/>
                  </a:cubicBezTo>
                  <a:lnTo>
                    <a:pt x="0" y="3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文本框 46"/>
            <p:cNvSpPr txBox="1"/>
            <p:nvPr/>
          </p:nvSpPr>
          <p:spPr>
            <a:xfrm>
              <a:off x="11713" y="3989"/>
              <a:ext cx="4559" cy="15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altLang="zh-CN" sz="2000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    </a:t>
              </a:r>
              <a:r>
                <a:rPr lang="zh-CN" sz="2000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二</a:t>
              </a:r>
              <a:r>
                <a:rPr sz="2000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年级到</a:t>
              </a:r>
              <a:r>
                <a:rPr lang="zh-CN" sz="2000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三</a:t>
              </a:r>
              <a:r>
                <a:rPr sz="2000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年级平均体重增长最迅速。</a:t>
              </a:r>
              <a:r>
                <a:rPr lang="zh-CN" sz="2000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但四年级到五年级也比较迅速。</a:t>
              </a:r>
              <a:endParaRPr lang="zh-CN" sz="20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48" name="文本框 47"/>
            <p:cNvSpPr txBox="1"/>
            <p:nvPr/>
          </p:nvSpPr>
          <p:spPr>
            <a:xfrm>
              <a:off x="12813" y="3068"/>
              <a:ext cx="3174" cy="1063"/>
            </a:xfrm>
            <a:prstGeom prst="rect">
              <a:avLst/>
            </a:prstGeom>
            <a:noFill/>
          </p:spPr>
          <p:txBody>
            <a:bodyPr wrap="square" lIns="91436" tIns="45718" rIns="91436" bIns="45718" rtlCol="0">
              <a:spAutoFit/>
            </a:bodyPr>
            <a:lstStyle/>
            <a:p>
              <a:pPr algn="l" defTabSz="456565"/>
              <a:r>
                <a:rPr kumimoji="1" lang="zh-CN" altLang="zh-CN" sz="3600" b="1" dirty="0">
                  <a:solidFill>
                    <a:schemeClr val="accent1"/>
                  </a:solidFill>
                  <a:latin typeface="金玉体" panose="02010600010101010101" charset="-122"/>
                  <a:ea typeface="金玉体" panose="02010600010101010101" charset="-122"/>
                  <a:cs typeface="Impact" panose="020B0806030902050204"/>
                </a:rPr>
                <a:t>男生体重</a:t>
              </a:r>
              <a:endParaRPr kumimoji="1" lang="zh-CN" altLang="zh-CN" sz="3600" b="1" dirty="0">
                <a:solidFill>
                  <a:schemeClr val="accent1"/>
                </a:solidFill>
                <a:latin typeface="金玉体" panose="02010600010101010101" charset="-122"/>
                <a:ea typeface="金玉体" panose="02010600010101010101" charset="-122"/>
                <a:cs typeface="Impact" panose="020B0806030902050204"/>
              </a:endParaRPr>
            </a:p>
          </p:txBody>
        </p:sp>
      </p:grpSp>
      <p:graphicFrame>
        <p:nvGraphicFramePr>
          <p:cNvPr id="3" name="图表 2"/>
          <p:cNvGraphicFramePr/>
          <p:nvPr/>
        </p:nvGraphicFramePr>
        <p:xfrm>
          <a:off x="394335" y="1346200"/>
          <a:ext cx="6496050" cy="4308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1450" y="133350"/>
            <a:ext cx="11868150" cy="660482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872657" y="237345"/>
            <a:ext cx="3757930" cy="5461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方正彩云_GBK" panose="02000000000000000000" charset="-122"/>
                <a:ea typeface="方正彩云_GBK" panose="02000000000000000000" charset="-122"/>
                <a:sym typeface="+mn-ea"/>
              </a:rPr>
              <a:t>通过统计图发现的问题</a:t>
            </a:r>
            <a:endParaRPr lang="zh-CN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MH_Number_1"/>
          <p:cNvSpPr/>
          <p:nvPr>
            <p:custDataLst>
              <p:tags r:id="rId2"/>
            </p:custDataLst>
          </p:nvPr>
        </p:nvSpPr>
        <p:spPr>
          <a:xfrm>
            <a:off x="247881" y="201579"/>
            <a:ext cx="616535" cy="616535"/>
          </a:xfrm>
          <a:prstGeom prst="ellipse">
            <a:avLst/>
          </a:prstGeom>
          <a:solidFill>
            <a:srgbClr val="389FA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864000" y="760602"/>
            <a:ext cx="3566935" cy="0"/>
          </a:xfrm>
          <a:prstGeom prst="line">
            <a:avLst/>
          </a:prstGeom>
          <a:ln>
            <a:solidFill>
              <a:srgbClr val="389F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11982626" y="6659723"/>
            <a:ext cx="151253" cy="151253"/>
          </a:xfrm>
          <a:prstGeom prst="rect">
            <a:avLst/>
          </a:prstGeom>
          <a:solidFill>
            <a:srgbClr val="FDC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1857799" y="6659722"/>
            <a:ext cx="401063" cy="1512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15DC01DB-9276-43C4-9F6A-26192206E6DF}" type="slidenum">
              <a:rPr lang="en-US" altLang="zh-CN" sz="100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110"/>
          <p:cNvSpPr>
            <a:spLocks noChangeArrowheads="1"/>
          </p:cNvSpPr>
          <p:nvPr/>
        </p:nvSpPr>
        <p:spPr bwMode="auto">
          <a:xfrm>
            <a:off x="9526" y="2559795"/>
            <a:ext cx="12192000" cy="1946761"/>
          </a:xfrm>
          <a:prstGeom prst="rect">
            <a:avLst/>
          </a:prstGeom>
          <a:solidFill>
            <a:srgbClr val="66C4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reeform 1275"/>
          <p:cNvSpPr/>
          <p:nvPr/>
        </p:nvSpPr>
        <p:spPr bwMode="auto">
          <a:xfrm rot="16200000">
            <a:off x="2214880" y="3103880"/>
            <a:ext cx="6823075" cy="650875"/>
          </a:xfrm>
          <a:custGeom>
            <a:avLst/>
            <a:gdLst>
              <a:gd name="T0" fmla="*/ 3406 w 4434"/>
              <a:gd name="T1" fmla="*/ 233 h 586"/>
              <a:gd name="T2" fmla="*/ 3270 w 4434"/>
              <a:gd name="T3" fmla="*/ 0 h 586"/>
              <a:gd name="T4" fmla="*/ 3136 w 4434"/>
              <a:gd name="T5" fmla="*/ 233 h 586"/>
              <a:gd name="T6" fmla="*/ 1298 w 4434"/>
              <a:gd name="T7" fmla="*/ 233 h 586"/>
              <a:gd name="T8" fmla="*/ 1162 w 4434"/>
              <a:gd name="T9" fmla="*/ 0 h 586"/>
              <a:gd name="T10" fmla="*/ 1028 w 4434"/>
              <a:gd name="T11" fmla="*/ 233 h 586"/>
              <a:gd name="T12" fmla="*/ 0 w 4434"/>
              <a:gd name="T13" fmla="*/ 233 h 586"/>
              <a:gd name="T14" fmla="*/ 0 w 4434"/>
              <a:gd name="T15" fmla="*/ 586 h 586"/>
              <a:gd name="T16" fmla="*/ 4434 w 4434"/>
              <a:gd name="T17" fmla="*/ 586 h 586"/>
              <a:gd name="T18" fmla="*/ 4434 w 4434"/>
              <a:gd name="T19" fmla="*/ 233 h 586"/>
              <a:gd name="T20" fmla="*/ 3406 w 4434"/>
              <a:gd name="T21" fmla="*/ 233 h 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434" h="586">
                <a:moveTo>
                  <a:pt x="3406" y="233"/>
                </a:moveTo>
                <a:lnTo>
                  <a:pt x="3270" y="0"/>
                </a:lnTo>
                <a:lnTo>
                  <a:pt x="3136" y="233"/>
                </a:lnTo>
                <a:lnTo>
                  <a:pt x="1298" y="233"/>
                </a:lnTo>
                <a:lnTo>
                  <a:pt x="1162" y="0"/>
                </a:lnTo>
                <a:lnTo>
                  <a:pt x="1028" y="233"/>
                </a:lnTo>
                <a:lnTo>
                  <a:pt x="0" y="233"/>
                </a:lnTo>
                <a:lnTo>
                  <a:pt x="0" y="586"/>
                </a:lnTo>
                <a:lnTo>
                  <a:pt x="4434" y="586"/>
                </a:lnTo>
                <a:lnTo>
                  <a:pt x="4434" y="233"/>
                </a:lnTo>
                <a:lnTo>
                  <a:pt x="3406" y="23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9" name="文本框 98"/>
          <p:cNvSpPr txBox="1"/>
          <p:nvPr/>
        </p:nvSpPr>
        <p:spPr>
          <a:xfrm>
            <a:off x="873125" y="5278755"/>
            <a:ext cx="3862705" cy="1188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男生在二年级到三年级时最迅速，但四年级到五年级也比较迅速。</a:t>
            </a:r>
            <a:endParaRPr lang="zh-CN" altLang="en-US" sz="24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0" name="文本框 99"/>
          <p:cNvSpPr txBox="1"/>
          <p:nvPr/>
        </p:nvSpPr>
        <p:spPr>
          <a:xfrm>
            <a:off x="7397750" y="5156835"/>
            <a:ext cx="3836035" cy="1188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zh-CN" altLang="en-US" sz="24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女生在四年级到五年级时最迅速，但二年级到三年级也比较迅速。</a:t>
            </a:r>
            <a:endParaRPr lang="zh-CN" altLang="en-US" sz="16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Freeform 1275"/>
          <p:cNvSpPr/>
          <p:nvPr/>
        </p:nvSpPr>
        <p:spPr bwMode="auto">
          <a:xfrm rot="5400000">
            <a:off x="2865755" y="3110230"/>
            <a:ext cx="6823075" cy="650875"/>
          </a:xfrm>
          <a:custGeom>
            <a:avLst/>
            <a:gdLst>
              <a:gd name="T0" fmla="*/ 3406 w 4434"/>
              <a:gd name="T1" fmla="*/ 233 h 586"/>
              <a:gd name="T2" fmla="*/ 3270 w 4434"/>
              <a:gd name="T3" fmla="*/ 0 h 586"/>
              <a:gd name="T4" fmla="*/ 3136 w 4434"/>
              <a:gd name="T5" fmla="*/ 233 h 586"/>
              <a:gd name="T6" fmla="*/ 1298 w 4434"/>
              <a:gd name="T7" fmla="*/ 233 h 586"/>
              <a:gd name="T8" fmla="*/ 1162 w 4434"/>
              <a:gd name="T9" fmla="*/ 0 h 586"/>
              <a:gd name="T10" fmla="*/ 1028 w 4434"/>
              <a:gd name="T11" fmla="*/ 233 h 586"/>
              <a:gd name="T12" fmla="*/ 0 w 4434"/>
              <a:gd name="T13" fmla="*/ 233 h 586"/>
              <a:gd name="T14" fmla="*/ 0 w 4434"/>
              <a:gd name="T15" fmla="*/ 586 h 586"/>
              <a:gd name="T16" fmla="*/ 4434 w 4434"/>
              <a:gd name="T17" fmla="*/ 586 h 586"/>
              <a:gd name="T18" fmla="*/ 4434 w 4434"/>
              <a:gd name="T19" fmla="*/ 233 h 586"/>
              <a:gd name="T20" fmla="*/ 3406 w 4434"/>
              <a:gd name="T21" fmla="*/ 233 h 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434" h="586">
                <a:moveTo>
                  <a:pt x="3406" y="233"/>
                </a:moveTo>
                <a:lnTo>
                  <a:pt x="3270" y="0"/>
                </a:lnTo>
                <a:lnTo>
                  <a:pt x="3136" y="233"/>
                </a:lnTo>
                <a:lnTo>
                  <a:pt x="1298" y="233"/>
                </a:lnTo>
                <a:lnTo>
                  <a:pt x="1162" y="0"/>
                </a:lnTo>
                <a:lnTo>
                  <a:pt x="1028" y="233"/>
                </a:lnTo>
                <a:lnTo>
                  <a:pt x="0" y="233"/>
                </a:lnTo>
                <a:lnTo>
                  <a:pt x="0" y="586"/>
                </a:lnTo>
                <a:lnTo>
                  <a:pt x="4434" y="586"/>
                </a:lnTo>
                <a:lnTo>
                  <a:pt x="4434" y="233"/>
                </a:lnTo>
                <a:lnTo>
                  <a:pt x="3406" y="23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p>
            <a:endParaRPr lang="zh-CN" altLang="en-US"/>
          </a:p>
        </p:txBody>
      </p:sp>
      <p:sp>
        <p:nvSpPr>
          <p:cNvPr id="3" name="Freeform 1275"/>
          <p:cNvSpPr/>
          <p:nvPr/>
        </p:nvSpPr>
        <p:spPr bwMode="auto">
          <a:xfrm rot="16200000">
            <a:off x="2214880" y="3075305"/>
            <a:ext cx="6823075" cy="650875"/>
          </a:xfrm>
          <a:custGeom>
            <a:avLst/>
            <a:gdLst>
              <a:gd name="T0" fmla="*/ 3406 w 4434"/>
              <a:gd name="T1" fmla="*/ 233 h 586"/>
              <a:gd name="T2" fmla="*/ 3270 w 4434"/>
              <a:gd name="T3" fmla="*/ 0 h 586"/>
              <a:gd name="T4" fmla="*/ 3136 w 4434"/>
              <a:gd name="T5" fmla="*/ 233 h 586"/>
              <a:gd name="T6" fmla="*/ 1298 w 4434"/>
              <a:gd name="T7" fmla="*/ 233 h 586"/>
              <a:gd name="T8" fmla="*/ 1162 w 4434"/>
              <a:gd name="T9" fmla="*/ 0 h 586"/>
              <a:gd name="T10" fmla="*/ 1028 w 4434"/>
              <a:gd name="T11" fmla="*/ 233 h 586"/>
              <a:gd name="T12" fmla="*/ 0 w 4434"/>
              <a:gd name="T13" fmla="*/ 233 h 586"/>
              <a:gd name="T14" fmla="*/ 0 w 4434"/>
              <a:gd name="T15" fmla="*/ 586 h 586"/>
              <a:gd name="T16" fmla="*/ 4434 w 4434"/>
              <a:gd name="T17" fmla="*/ 586 h 586"/>
              <a:gd name="T18" fmla="*/ 4434 w 4434"/>
              <a:gd name="T19" fmla="*/ 233 h 586"/>
              <a:gd name="T20" fmla="*/ 3406 w 4434"/>
              <a:gd name="T21" fmla="*/ 233 h 58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4434" h="586">
                <a:moveTo>
                  <a:pt x="3406" y="233"/>
                </a:moveTo>
                <a:lnTo>
                  <a:pt x="3270" y="0"/>
                </a:lnTo>
                <a:lnTo>
                  <a:pt x="3136" y="233"/>
                </a:lnTo>
                <a:lnTo>
                  <a:pt x="1298" y="233"/>
                </a:lnTo>
                <a:lnTo>
                  <a:pt x="1162" y="0"/>
                </a:lnTo>
                <a:lnTo>
                  <a:pt x="1028" y="233"/>
                </a:lnTo>
                <a:lnTo>
                  <a:pt x="0" y="233"/>
                </a:lnTo>
                <a:lnTo>
                  <a:pt x="0" y="586"/>
                </a:lnTo>
                <a:lnTo>
                  <a:pt x="4434" y="586"/>
                </a:lnTo>
                <a:lnTo>
                  <a:pt x="4434" y="233"/>
                </a:lnTo>
                <a:lnTo>
                  <a:pt x="3406" y="23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graphicFrame>
        <p:nvGraphicFramePr>
          <p:cNvPr id="10" name="图表 9"/>
          <p:cNvGraphicFramePr/>
          <p:nvPr/>
        </p:nvGraphicFramePr>
        <p:xfrm>
          <a:off x="1602105" y="1002030"/>
          <a:ext cx="8987790" cy="3936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99" grpId="0"/>
      <p:bldP spid="10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1450" y="133350"/>
            <a:ext cx="11868150" cy="660482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073785" y="408305"/>
            <a:ext cx="3832860" cy="546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zh-CN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方正彩云_GBK" panose="02000000000000000000" charset="-122"/>
                <a:ea typeface="方正彩云_GBK" panose="02000000000000000000" charset="-122"/>
                <a:sym typeface="+mn-ea"/>
              </a:rPr>
              <a:t>通过统计图发现的问题</a:t>
            </a:r>
            <a:endParaRPr lang="zh-CN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MH_Number_1"/>
          <p:cNvSpPr/>
          <p:nvPr>
            <p:custDataLst>
              <p:tags r:id="rId1"/>
            </p:custDataLst>
          </p:nvPr>
        </p:nvSpPr>
        <p:spPr>
          <a:xfrm>
            <a:off x="247650" y="201295"/>
            <a:ext cx="826135" cy="753110"/>
          </a:xfrm>
          <a:prstGeom prst="ellipse">
            <a:avLst/>
          </a:prstGeom>
          <a:solidFill>
            <a:srgbClr val="389FA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1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1073785" y="954405"/>
            <a:ext cx="3742055" cy="5715"/>
          </a:xfrm>
          <a:prstGeom prst="line">
            <a:avLst/>
          </a:prstGeom>
          <a:ln>
            <a:solidFill>
              <a:srgbClr val="389F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11982626" y="6659723"/>
            <a:ext cx="151253" cy="151253"/>
          </a:xfrm>
          <a:prstGeom prst="rect">
            <a:avLst/>
          </a:prstGeom>
          <a:solidFill>
            <a:srgbClr val="FDC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1857799" y="6659722"/>
            <a:ext cx="401063" cy="1512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15DC01DB-9276-43C4-9F6A-26192206E6DF}" type="slidenum">
              <a:rPr lang="en-US" altLang="zh-CN" sz="100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" name="组合 2"/>
          <p:cNvGrpSpPr/>
          <p:nvPr/>
        </p:nvGrpSpPr>
        <p:grpSpPr>
          <a:xfrm rot="0">
            <a:off x="144780" y="2633980"/>
            <a:ext cx="12657455" cy="1323975"/>
            <a:chOff x="-8" y="5856"/>
            <a:chExt cx="19933" cy="1651"/>
          </a:xfrm>
        </p:grpSpPr>
        <p:sp>
          <p:nvSpPr>
            <p:cNvPr id="11" name="Rectangle 6"/>
            <p:cNvSpPr>
              <a:spLocks noChangeArrowheads="1"/>
            </p:cNvSpPr>
            <p:nvPr/>
          </p:nvSpPr>
          <p:spPr bwMode="auto">
            <a:xfrm>
              <a:off x="4865" y="5856"/>
              <a:ext cx="4740" cy="125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Rectangle 13"/>
            <p:cNvSpPr>
              <a:spLocks noChangeArrowheads="1"/>
            </p:cNvSpPr>
            <p:nvPr/>
          </p:nvSpPr>
          <p:spPr bwMode="auto">
            <a:xfrm>
              <a:off x="-8" y="6259"/>
              <a:ext cx="4608" cy="124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14"/>
            <p:cNvSpPr/>
            <p:nvPr/>
          </p:nvSpPr>
          <p:spPr bwMode="auto">
            <a:xfrm>
              <a:off x="4600" y="5856"/>
              <a:ext cx="265" cy="1650"/>
            </a:xfrm>
            <a:custGeom>
              <a:avLst/>
              <a:gdLst>
                <a:gd name="T0" fmla="*/ 106 w 106"/>
                <a:gd name="T1" fmla="*/ 500 h 660"/>
                <a:gd name="T2" fmla="*/ 0 w 106"/>
                <a:gd name="T3" fmla="*/ 660 h 660"/>
                <a:gd name="T4" fmla="*/ 0 w 106"/>
                <a:gd name="T5" fmla="*/ 161 h 660"/>
                <a:gd name="T6" fmla="*/ 106 w 106"/>
                <a:gd name="T7" fmla="*/ 0 h 660"/>
                <a:gd name="T8" fmla="*/ 106 w 106"/>
                <a:gd name="T9" fmla="*/ 500 h 6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6" h="660">
                  <a:moveTo>
                    <a:pt x="106" y="500"/>
                  </a:moveTo>
                  <a:lnTo>
                    <a:pt x="0" y="660"/>
                  </a:lnTo>
                  <a:lnTo>
                    <a:pt x="0" y="161"/>
                  </a:lnTo>
                  <a:lnTo>
                    <a:pt x="106" y="0"/>
                  </a:lnTo>
                  <a:lnTo>
                    <a:pt x="106" y="50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19"/>
            <p:cNvSpPr/>
            <p:nvPr/>
          </p:nvSpPr>
          <p:spPr bwMode="auto">
            <a:xfrm>
              <a:off x="9605" y="5856"/>
              <a:ext cx="9595" cy="1250"/>
            </a:xfrm>
            <a:custGeom>
              <a:avLst/>
              <a:gdLst>
                <a:gd name="T0" fmla="*/ 1829 w 1829"/>
                <a:gd name="T1" fmla="*/ 0 h 500"/>
                <a:gd name="T2" fmla="*/ 1829 w 1829"/>
                <a:gd name="T3" fmla="*/ 0 h 500"/>
                <a:gd name="T4" fmla="*/ 0 w 1829"/>
                <a:gd name="T5" fmla="*/ 0 h 500"/>
                <a:gd name="T6" fmla="*/ 0 w 1829"/>
                <a:gd name="T7" fmla="*/ 500 h 500"/>
                <a:gd name="T8" fmla="*/ 1829 w 1829"/>
                <a:gd name="T9" fmla="*/ 500 h 500"/>
                <a:gd name="T10" fmla="*/ 1829 w 1829"/>
                <a:gd name="T11" fmla="*/ 0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29" h="500">
                  <a:moveTo>
                    <a:pt x="1829" y="0"/>
                  </a:moveTo>
                  <a:lnTo>
                    <a:pt x="1829" y="0"/>
                  </a:lnTo>
                  <a:lnTo>
                    <a:pt x="0" y="0"/>
                  </a:lnTo>
                  <a:lnTo>
                    <a:pt x="0" y="500"/>
                  </a:lnTo>
                  <a:lnTo>
                    <a:pt x="1829" y="500"/>
                  </a:lnTo>
                  <a:lnTo>
                    <a:pt x="1829" y="0"/>
                  </a:ln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20"/>
            <p:cNvSpPr/>
            <p:nvPr/>
          </p:nvSpPr>
          <p:spPr bwMode="auto">
            <a:xfrm>
              <a:off x="9605" y="5856"/>
              <a:ext cx="4573" cy="1250"/>
            </a:xfrm>
            <a:custGeom>
              <a:avLst/>
              <a:gdLst>
                <a:gd name="T0" fmla="*/ 1829 w 1829"/>
                <a:gd name="T1" fmla="*/ 0 h 500"/>
                <a:gd name="T2" fmla="*/ 1829 w 1829"/>
                <a:gd name="T3" fmla="*/ 0 h 500"/>
                <a:gd name="T4" fmla="*/ 0 w 1829"/>
                <a:gd name="T5" fmla="*/ 0 h 500"/>
                <a:gd name="T6" fmla="*/ 0 w 1829"/>
                <a:gd name="T7" fmla="*/ 500 h 500"/>
                <a:gd name="T8" fmla="*/ 1829 w 1829"/>
                <a:gd name="T9" fmla="*/ 500 h 500"/>
                <a:gd name="T10" fmla="*/ 1829 w 1829"/>
                <a:gd name="T11" fmla="*/ 0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829" h="500">
                  <a:moveTo>
                    <a:pt x="1829" y="0"/>
                  </a:moveTo>
                  <a:lnTo>
                    <a:pt x="1829" y="0"/>
                  </a:lnTo>
                  <a:lnTo>
                    <a:pt x="0" y="0"/>
                  </a:lnTo>
                  <a:lnTo>
                    <a:pt x="0" y="500"/>
                  </a:lnTo>
                  <a:lnTo>
                    <a:pt x="1829" y="500"/>
                  </a:lnTo>
                  <a:lnTo>
                    <a:pt x="1829" y="0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grpSp>
          <p:nvGrpSpPr>
            <p:cNvPr id="36" name="组合 35"/>
            <p:cNvGrpSpPr/>
            <p:nvPr/>
          </p:nvGrpSpPr>
          <p:grpSpPr>
            <a:xfrm>
              <a:off x="5103" y="6260"/>
              <a:ext cx="595" cy="543"/>
              <a:chOff x="3368675" y="4218623"/>
              <a:chExt cx="377534" cy="344582"/>
            </a:xfrm>
            <a:solidFill>
              <a:schemeClr val="tx1">
                <a:lumMod val="75000"/>
                <a:lumOff val="25000"/>
              </a:schemeClr>
            </a:solidFill>
          </p:grpSpPr>
          <p:sp>
            <p:nvSpPr>
              <p:cNvPr id="37" name="Freeform 30"/>
              <p:cNvSpPr>
                <a:spLocks noEditPoints="1"/>
              </p:cNvSpPr>
              <p:nvPr/>
            </p:nvSpPr>
            <p:spPr bwMode="auto">
              <a:xfrm>
                <a:off x="3368675" y="4218623"/>
                <a:ext cx="377534" cy="344582"/>
              </a:xfrm>
              <a:custGeom>
                <a:avLst/>
                <a:gdLst>
                  <a:gd name="T0" fmla="*/ 89 w 97"/>
                  <a:gd name="T1" fmla="*/ 13 h 84"/>
                  <a:gd name="T2" fmla="*/ 44 w 97"/>
                  <a:gd name="T3" fmla="*/ 13 h 84"/>
                  <a:gd name="T4" fmla="*/ 44 w 97"/>
                  <a:gd name="T5" fmla="*/ 4 h 84"/>
                  <a:gd name="T6" fmla="*/ 40 w 97"/>
                  <a:gd name="T7" fmla="*/ 0 h 84"/>
                  <a:gd name="T8" fmla="*/ 4 w 97"/>
                  <a:gd name="T9" fmla="*/ 0 h 84"/>
                  <a:gd name="T10" fmla="*/ 0 w 97"/>
                  <a:gd name="T11" fmla="*/ 4 h 84"/>
                  <a:gd name="T12" fmla="*/ 0 w 97"/>
                  <a:gd name="T13" fmla="*/ 76 h 84"/>
                  <a:gd name="T14" fmla="*/ 7 w 97"/>
                  <a:gd name="T15" fmla="*/ 84 h 84"/>
                  <a:gd name="T16" fmla="*/ 89 w 97"/>
                  <a:gd name="T17" fmla="*/ 84 h 84"/>
                  <a:gd name="T18" fmla="*/ 97 w 97"/>
                  <a:gd name="T19" fmla="*/ 76 h 84"/>
                  <a:gd name="T20" fmla="*/ 97 w 97"/>
                  <a:gd name="T21" fmla="*/ 21 h 84"/>
                  <a:gd name="T22" fmla="*/ 89 w 97"/>
                  <a:gd name="T23" fmla="*/ 13 h 84"/>
                  <a:gd name="T24" fmla="*/ 93 w 97"/>
                  <a:gd name="T25" fmla="*/ 76 h 84"/>
                  <a:gd name="T26" fmla="*/ 89 w 97"/>
                  <a:gd name="T27" fmla="*/ 81 h 84"/>
                  <a:gd name="T28" fmla="*/ 7 w 97"/>
                  <a:gd name="T29" fmla="*/ 81 h 84"/>
                  <a:gd name="T30" fmla="*/ 3 w 97"/>
                  <a:gd name="T31" fmla="*/ 76 h 84"/>
                  <a:gd name="T32" fmla="*/ 3 w 97"/>
                  <a:gd name="T33" fmla="*/ 4 h 84"/>
                  <a:gd name="T34" fmla="*/ 4 w 97"/>
                  <a:gd name="T35" fmla="*/ 3 h 84"/>
                  <a:gd name="T36" fmla="*/ 40 w 97"/>
                  <a:gd name="T37" fmla="*/ 3 h 84"/>
                  <a:gd name="T38" fmla="*/ 41 w 97"/>
                  <a:gd name="T39" fmla="*/ 4 h 84"/>
                  <a:gd name="T40" fmla="*/ 41 w 97"/>
                  <a:gd name="T41" fmla="*/ 15 h 84"/>
                  <a:gd name="T42" fmla="*/ 42 w 97"/>
                  <a:gd name="T43" fmla="*/ 16 h 84"/>
                  <a:gd name="T44" fmla="*/ 89 w 97"/>
                  <a:gd name="T45" fmla="*/ 16 h 84"/>
                  <a:gd name="T46" fmla="*/ 93 w 97"/>
                  <a:gd name="T47" fmla="*/ 21 h 84"/>
                  <a:gd name="T48" fmla="*/ 93 w 97"/>
                  <a:gd name="T49" fmla="*/ 76 h 8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97" h="84">
                    <a:moveTo>
                      <a:pt x="89" y="13"/>
                    </a:moveTo>
                    <a:cubicBezTo>
                      <a:pt x="44" y="13"/>
                      <a:pt x="44" y="13"/>
                      <a:pt x="44" y="13"/>
                    </a:cubicBezTo>
                    <a:cubicBezTo>
                      <a:pt x="44" y="4"/>
                      <a:pt x="44" y="4"/>
                      <a:pt x="44" y="4"/>
                    </a:cubicBezTo>
                    <a:cubicBezTo>
                      <a:pt x="44" y="1"/>
                      <a:pt x="42" y="0"/>
                      <a:pt x="40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0" y="1"/>
                      <a:pt x="0" y="4"/>
                    </a:cubicBezTo>
                    <a:cubicBezTo>
                      <a:pt x="0" y="76"/>
                      <a:pt x="0" y="76"/>
                      <a:pt x="0" y="76"/>
                    </a:cubicBezTo>
                    <a:cubicBezTo>
                      <a:pt x="0" y="80"/>
                      <a:pt x="3" y="84"/>
                      <a:pt x="7" y="84"/>
                    </a:cubicBezTo>
                    <a:cubicBezTo>
                      <a:pt x="89" y="84"/>
                      <a:pt x="89" y="84"/>
                      <a:pt x="89" y="84"/>
                    </a:cubicBezTo>
                    <a:cubicBezTo>
                      <a:pt x="93" y="84"/>
                      <a:pt x="97" y="80"/>
                      <a:pt x="97" y="76"/>
                    </a:cubicBezTo>
                    <a:cubicBezTo>
                      <a:pt x="97" y="21"/>
                      <a:pt x="97" y="21"/>
                      <a:pt x="97" y="21"/>
                    </a:cubicBezTo>
                    <a:cubicBezTo>
                      <a:pt x="97" y="17"/>
                      <a:pt x="93" y="13"/>
                      <a:pt x="89" y="13"/>
                    </a:cubicBezTo>
                    <a:close/>
                    <a:moveTo>
                      <a:pt x="93" y="76"/>
                    </a:moveTo>
                    <a:cubicBezTo>
                      <a:pt x="93" y="79"/>
                      <a:pt x="92" y="81"/>
                      <a:pt x="89" y="81"/>
                    </a:cubicBezTo>
                    <a:cubicBezTo>
                      <a:pt x="7" y="81"/>
                      <a:pt x="7" y="81"/>
                      <a:pt x="7" y="81"/>
                    </a:cubicBezTo>
                    <a:cubicBezTo>
                      <a:pt x="5" y="81"/>
                      <a:pt x="3" y="79"/>
                      <a:pt x="3" y="76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3"/>
                      <a:pt x="4" y="3"/>
                      <a:pt x="4" y="3"/>
                    </a:cubicBezTo>
                    <a:cubicBezTo>
                      <a:pt x="40" y="3"/>
                      <a:pt x="40" y="3"/>
                      <a:pt x="40" y="3"/>
                    </a:cubicBezTo>
                    <a:cubicBezTo>
                      <a:pt x="40" y="3"/>
                      <a:pt x="41" y="3"/>
                      <a:pt x="41" y="4"/>
                    </a:cubicBezTo>
                    <a:cubicBezTo>
                      <a:pt x="41" y="15"/>
                      <a:pt x="41" y="15"/>
                      <a:pt x="41" y="15"/>
                    </a:cubicBezTo>
                    <a:cubicBezTo>
                      <a:pt x="41" y="16"/>
                      <a:pt x="42" y="16"/>
                      <a:pt x="42" y="16"/>
                    </a:cubicBezTo>
                    <a:cubicBezTo>
                      <a:pt x="89" y="16"/>
                      <a:pt x="89" y="16"/>
                      <a:pt x="89" y="16"/>
                    </a:cubicBezTo>
                    <a:cubicBezTo>
                      <a:pt x="92" y="16"/>
                      <a:pt x="93" y="18"/>
                      <a:pt x="93" y="21"/>
                    </a:cubicBezTo>
                    <a:lnTo>
                      <a:pt x="93" y="7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8" name="Freeform 31"/>
              <p:cNvSpPr/>
              <p:nvPr/>
            </p:nvSpPr>
            <p:spPr bwMode="auto">
              <a:xfrm>
                <a:off x="3445193" y="4351338"/>
                <a:ext cx="122238" cy="14288"/>
              </a:xfrm>
              <a:custGeom>
                <a:avLst/>
                <a:gdLst>
                  <a:gd name="T0" fmla="*/ 1 w 29"/>
                  <a:gd name="T1" fmla="*/ 3 h 3"/>
                  <a:gd name="T2" fmla="*/ 27 w 29"/>
                  <a:gd name="T3" fmla="*/ 3 h 3"/>
                  <a:gd name="T4" fmla="*/ 29 w 29"/>
                  <a:gd name="T5" fmla="*/ 2 h 3"/>
                  <a:gd name="T6" fmla="*/ 27 w 29"/>
                  <a:gd name="T7" fmla="*/ 0 h 3"/>
                  <a:gd name="T8" fmla="*/ 1 w 29"/>
                  <a:gd name="T9" fmla="*/ 0 h 3"/>
                  <a:gd name="T10" fmla="*/ 0 w 29"/>
                  <a:gd name="T11" fmla="*/ 2 h 3"/>
                  <a:gd name="T12" fmla="*/ 1 w 29"/>
                  <a:gd name="T13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9" h="3">
                    <a:moveTo>
                      <a:pt x="1" y="3"/>
                    </a:moveTo>
                    <a:cubicBezTo>
                      <a:pt x="27" y="3"/>
                      <a:pt x="27" y="3"/>
                      <a:pt x="27" y="3"/>
                    </a:cubicBezTo>
                    <a:cubicBezTo>
                      <a:pt x="28" y="3"/>
                      <a:pt x="29" y="3"/>
                      <a:pt x="29" y="2"/>
                    </a:cubicBezTo>
                    <a:cubicBezTo>
                      <a:pt x="29" y="1"/>
                      <a:pt x="28" y="0"/>
                      <a:pt x="27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  <a:cubicBezTo>
                      <a:pt x="0" y="3"/>
                      <a:pt x="0" y="3"/>
                      <a:pt x="1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39" name="Freeform 32"/>
              <p:cNvSpPr/>
              <p:nvPr/>
            </p:nvSpPr>
            <p:spPr bwMode="auto">
              <a:xfrm>
                <a:off x="3445193" y="4404360"/>
                <a:ext cx="203200" cy="12700"/>
              </a:xfrm>
              <a:custGeom>
                <a:avLst/>
                <a:gdLst>
                  <a:gd name="T0" fmla="*/ 1 w 48"/>
                  <a:gd name="T1" fmla="*/ 3 h 3"/>
                  <a:gd name="T2" fmla="*/ 46 w 48"/>
                  <a:gd name="T3" fmla="*/ 3 h 3"/>
                  <a:gd name="T4" fmla="*/ 48 w 48"/>
                  <a:gd name="T5" fmla="*/ 2 h 3"/>
                  <a:gd name="T6" fmla="*/ 46 w 48"/>
                  <a:gd name="T7" fmla="*/ 0 h 3"/>
                  <a:gd name="T8" fmla="*/ 1 w 48"/>
                  <a:gd name="T9" fmla="*/ 0 h 3"/>
                  <a:gd name="T10" fmla="*/ 0 w 48"/>
                  <a:gd name="T11" fmla="*/ 2 h 3"/>
                  <a:gd name="T12" fmla="*/ 1 w 48"/>
                  <a:gd name="T13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8" h="3">
                    <a:moveTo>
                      <a:pt x="1" y="3"/>
                    </a:moveTo>
                    <a:cubicBezTo>
                      <a:pt x="46" y="3"/>
                      <a:pt x="46" y="3"/>
                      <a:pt x="46" y="3"/>
                    </a:cubicBezTo>
                    <a:cubicBezTo>
                      <a:pt x="47" y="3"/>
                      <a:pt x="48" y="2"/>
                      <a:pt x="48" y="2"/>
                    </a:cubicBezTo>
                    <a:cubicBezTo>
                      <a:pt x="48" y="1"/>
                      <a:pt x="47" y="0"/>
                      <a:pt x="46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  <a:cubicBezTo>
                      <a:pt x="0" y="2"/>
                      <a:pt x="0" y="3"/>
                      <a:pt x="1" y="3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0" name="Freeform 33"/>
              <p:cNvSpPr/>
              <p:nvPr/>
            </p:nvSpPr>
            <p:spPr bwMode="auto">
              <a:xfrm>
                <a:off x="3445193" y="4479925"/>
                <a:ext cx="258763" cy="12700"/>
              </a:xfrm>
              <a:custGeom>
                <a:avLst/>
                <a:gdLst>
                  <a:gd name="T0" fmla="*/ 60 w 61"/>
                  <a:gd name="T1" fmla="*/ 0 h 3"/>
                  <a:gd name="T2" fmla="*/ 1 w 61"/>
                  <a:gd name="T3" fmla="*/ 0 h 3"/>
                  <a:gd name="T4" fmla="*/ 0 w 61"/>
                  <a:gd name="T5" fmla="*/ 2 h 3"/>
                  <a:gd name="T6" fmla="*/ 1 w 61"/>
                  <a:gd name="T7" fmla="*/ 3 h 3"/>
                  <a:gd name="T8" fmla="*/ 60 w 61"/>
                  <a:gd name="T9" fmla="*/ 3 h 3"/>
                  <a:gd name="T10" fmla="*/ 61 w 61"/>
                  <a:gd name="T11" fmla="*/ 2 h 3"/>
                  <a:gd name="T12" fmla="*/ 60 w 61"/>
                  <a:gd name="T13" fmla="*/ 0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1" h="3">
                    <a:moveTo>
                      <a:pt x="60" y="0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0" y="0"/>
                      <a:pt x="0" y="1"/>
                      <a:pt x="0" y="2"/>
                    </a:cubicBezTo>
                    <a:cubicBezTo>
                      <a:pt x="0" y="3"/>
                      <a:pt x="0" y="3"/>
                      <a:pt x="1" y="3"/>
                    </a:cubicBezTo>
                    <a:cubicBezTo>
                      <a:pt x="60" y="3"/>
                      <a:pt x="60" y="3"/>
                      <a:pt x="60" y="3"/>
                    </a:cubicBezTo>
                    <a:cubicBezTo>
                      <a:pt x="61" y="3"/>
                      <a:pt x="61" y="3"/>
                      <a:pt x="61" y="2"/>
                    </a:cubicBezTo>
                    <a:cubicBezTo>
                      <a:pt x="61" y="1"/>
                      <a:pt x="61" y="0"/>
                      <a:pt x="60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  <p:sp>
          <p:nvSpPr>
            <p:cNvPr id="50" name="文本框 49"/>
            <p:cNvSpPr txBox="1"/>
            <p:nvPr/>
          </p:nvSpPr>
          <p:spPr>
            <a:xfrm>
              <a:off x="6733" y="6157"/>
              <a:ext cx="13192" cy="6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zh-CN" altLang="en-US" sz="2800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rPr>
                <a:t>女生是在四至五年级时生长最迅速。</a:t>
              </a:r>
              <a:endParaRPr lang="en-US" altLang="zh-CN" sz="2800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endParaRPr>
            </a:p>
          </p:txBody>
        </p:sp>
        <p:sp>
          <p:nvSpPr>
            <p:cNvPr id="53" name="文本框 52"/>
            <p:cNvSpPr txBox="1"/>
            <p:nvPr/>
          </p:nvSpPr>
          <p:spPr>
            <a:xfrm>
              <a:off x="682" y="6505"/>
              <a:ext cx="3199" cy="922"/>
            </a:xfrm>
            <a:prstGeom prst="rect">
              <a:avLst/>
            </a:prstGeom>
            <a:noFill/>
          </p:spPr>
          <p:txBody>
            <a:bodyPr wrap="square" lIns="91436" tIns="45718" rIns="91436" bIns="45718" rtlCol="0">
              <a:spAutoFit/>
            </a:bodyPr>
            <a:lstStyle/>
            <a:p>
              <a:pPr defTabSz="456565"/>
              <a:r>
                <a:rPr kumimoji="1" lang="en-US" altLang="zh-CN" sz="4000" b="1" dirty="0">
                  <a:solidFill>
                    <a:schemeClr val="bg1"/>
                  </a:solidFill>
                  <a:latin typeface="金玉体" panose="02010600010101010101" charset="-122"/>
                  <a:ea typeface="金玉体" panose="02010600010101010101" charset="-122"/>
                  <a:cs typeface="Impact" panose="020B0806030902050204"/>
                </a:rPr>
                <a:t>  </a:t>
              </a:r>
              <a:r>
                <a:rPr kumimoji="1" lang="zh-CN" altLang="en-US" sz="4000" b="1" dirty="0">
                  <a:solidFill>
                    <a:schemeClr val="bg1"/>
                  </a:solidFill>
                  <a:latin typeface="金玉体" panose="02010600010101010101" charset="-122"/>
                  <a:ea typeface="金玉体" panose="02010600010101010101" charset="-122"/>
                  <a:cs typeface="Impact" panose="020B0806030902050204"/>
                </a:rPr>
                <a:t>女生</a:t>
              </a:r>
              <a:endParaRPr kumimoji="1" lang="zh-CN" altLang="en-US" sz="4000" b="1" dirty="0">
                <a:solidFill>
                  <a:schemeClr val="bg1"/>
                </a:solidFill>
                <a:latin typeface="金玉体" panose="02010600010101010101" charset="-122"/>
                <a:ea typeface="金玉体" panose="02010600010101010101" charset="-122"/>
                <a:cs typeface="Impact" panose="020B0806030902050204"/>
              </a:endParaRPr>
            </a:p>
          </p:txBody>
        </p:sp>
      </p:grpSp>
      <p:grpSp>
        <p:nvGrpSpPr>
          <p:cNvPr id="12" name="组合 11"/>
          <p:cNvGrpSpPr/>
          <p:nvPr/>
        </p:nvGrpSpPr>
        <p:grpSpPr>
          <a:xfrm>
            <a:off x="144780" y="3636645"/>
            <a:ext cx="12656820" cy="1316990"/>
            <a:chOff x="228" y="5727"/>
            <a:chExt cx="19932" cy="2074"/>
          </a:xfrm>
        </p:grpSpPr>
        <p:sp>
          <p:nvSpPr>
            <p:cNvPr id="26" name="Freeform 21"/>
            <p:cNvSpPr/>
            <p:nvPr/>
          </p:nvSpPr>
          <p:spPr bwMode="auto">
            <a:xfrm>
              <a:off x="9201" y="5727"/>
              <a:ext cx="10235" cy="1579"/>
            </a:xfrm>
            <a:custGeom>
              <a:avLst/>
              <a:gdLst>
                <a:gd name="T0" fmla="*/ 2085 w 2085"/>
                <a:gd name="T1" fmla="*/ 0 h 500"/>
                <a:gd name="T2" fmla="*/ 2085 w 2085"/>
                <a:gd name="T3" fmla="*/ 0 h 500"/>
                <a:gd name="T4" fmla="*/ 256 w 2085"/>
                <a:gd name="T5" fmla="*/ 0 h 500"/>
                <a:gd name="T6" fmla="*/ 0 w 2085"/>
                <a:gd name="T7" fmla="*/ 0 h 500"/>
                <a:gd name="T8" fmla="*/ 0 w 2085"/>
                <a:gd name="T9" fmla="*/ 500 h 500"/>
                <a:gd name="T10" fmla="*/ 2085 w 2085"/>
                <a:gd name="T11" fmla="*/ 500 h 500"/>
                <a:gd name="T12" fmla="*/ 2085 w 2085"/>
                <a:gd name="T13" fmla="*/ 0 h 5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085" h="500">
                  <a:moveTo>
                    <a:pt x="2085" y="0"/>
                  </a:moveTo>
                  <a:lnTo>
                    <a:pt x="2085" y="0"/>
                  </a:lnTo>
                  <a:lnTo>
                    <a:pt x="256" y="0"/>
                  </a:lnTo>
                  <a:lnTo>
                    <a:pt x="0" y="0"/>
                  </a:lnTo>
                  <a:lnTo>
                    <a:pt x="0" y="500"/>
                  </a:lnTo>
                  <a:lnTo>
                    <a:pt x="2085" y="500"/>
                  </a:lnTo>
                  <a:lnTo>
                    <a:pt x="2085" y="0"/>
                  </a:ln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grpSp>
          <p:nvGrpSpPr>
            <p:cNvPr id="2" name="组合 1"/>
            <p:cNvGrpSpPr/>
            <p:nvPr/>
          </p:nvGrpSpPr>
          <p:grpSpPr>
            <a:xfrm rot="0">
              <a:off x="228" y="5727"/>
              <a:ext cx="19933" cy="2075"/>
              <a:chOff x="-8" y="7106"/>
              <a:chExt cx="19933" cy="1643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auto">
              <a:xfrm>
                <a:off x="4865" y="7106"/>
                <a:ext cx="4100" cy="1250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0" name="Rectangle 15"/>
              <p:cNvSpPr>
                <a:spLocks noChangeArrowheads="1"/>
              </p:cNvSpPr>
              <p:nvPr/>
            </p:nvSpPr>
            <p:spPr bwMode="auto">
              <a:xfrm>
                <a:off x="-8" y="7506"/>
                <a:ext cx="4608" cy="1243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1" name="Freeform 16"/>
              <p:cNvSpPr/>
              <p:nvPr/>
            </p:nvSpPr>
            <p:spPr bwMode="auto">
              <a:xfrm>
                <a:off x="4600" y="7106"/>
                <a:ext cx="265" cy="1643"/>
              </a:xfrm>
              <a:custGeom>
                <a:avLst/>
                <a:gdLst>
                  <a:gd name="T0" fmla="*/ 106 w 106"/>
                  <a:gd name="T1" fmla="*/ 500 h 657"/>
                  <a:gd name="T2" fmla="*/ 0 w 106"/>
                  <a:gd name="T3" fmla="*/ 657 h 657"/>
                  <a:gd name="T4" fmla="*/ 0 w 106"/>
                  <a:gd name="T5" fmla="*/ 160 h 657"/>
                  <a:gd name="T6" fmla="*/ 106 w 106"/>
                  <a:gd name="T7" fmla="*/ 0 h 657"/>
                  <a:gd name="T8" fmla="*/ 106 w 106"/>
                  <a:gd name="T9" fmla="*/ 500 h 6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6" h="657">
                    <a:moveTo>
                      <a:pt x="106" y="500"/>
                    </a:moveTo>
                    <a:lnTo>
                      <a:pt x="0" y="657"/>
                    </a:lnTo>
                    <a:lnTo>
                      <a:pt x="0" y="160"/>
                    </a:lnTo>
                    <a:lnTo>
                      <a:pt x="106" y="0"/>
                    </a:lnTo>
                    <a:lnTo>
                      <a:pt x="106" y="500"/>
                    </a:lnTo>
                    <a:close/>
                  </a:path>
                </a:pathLst>
              </a:cu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27" name="Freeform 22"/>
              <p:cNvSpPr/>
              <p:nvPr/>
            </p:nvSpPr>
            <p:spPr bwMode="auto">
              <a:xfrm>
                <a:off x="8965" y="7106"/>
                <a:ext cx="5213" cy="1250"/>
              </a:xfrm>
              <a:custGeom>
                <a:avLst/>
                <a:gdLst>
                  <a:gd name="T0" fmla="*/ 2085 w 2085"/>
                  <a:gd name="T1" fmla="*/ 0 h 500"/>
                  <a:gd name="T2" fmla="*/ 2085 w 2085"/>
                  <a:gd name="T3" fmla="*/ 0 h 500"/>
                  <a:gd name="T4" fmla="*/ 256 w 2085"/>
                  <a:gd name="T5" fmla="*/ 0 h 500"/>
                  <a:gd name="T6" fmla="*/ 0 w 2085"/>
                  <a:gd name="T7" fmla="*/ 0 h 500"/>
                  <a:gd name="T8" fmla="*/ 0 w 2085"/>
                  <a:gd name="T9" fmla="*/ 500 h 500"/>
                  <a:gd name="T10" fmla="*/ 2085 w 2085"/>
                  <a:gd name="T11" fmla="*/ 500 h 500"/>
                  <a:gd name="T12" fmla="*/ 2085 w 2085"/>
                  <a:gd name="T13" fmla="*/ 0 h 5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085" h="500">
                    <a:moveTo>
                      <a:pt x="2085" y="0"/>
                    </a:moveTo>
                    <a:lnTo>
                      <a:pt x="2085" y="0"/>
                    </a:lnTo>
                    <a:lnTo>
                      <a:pt x="256" y="0"/>
                    </a:lnTo>
                    <a:lnTo>
                      <a:pt x="0" y="0"/>
                    </a:lnTo>
                    <a:lnTo>
                      <a:pt x="0" y="500"/>
                    </a:lnTo>
                    <a:lnTo>
                      <a:pt x="2085" y="500"/>
                    </a:lnTo>
                    <a:lnTo>
                      <a:pt x="2085" y="0"/>
                    </a:lnTo>
                  </a:path>
                </a:pathLst>
              </a:cu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41" name="Freeform 34"/>
              <p:cNvSpPr>
                <a:spLocks noEditPoints="1"/>
              </p:cNvSpPr>
              <p:nvPr/>
            </p:nvSpPr>
            <p:spPr bwMode="auto">
              <a:xfrm>
                <a:off x="5103" y="7498"/>
                <a:ext cx="595" cy="523"/>
              </a:xfrm>
              <a:custGeom>
                <a:avLst/>
                <a:gdLst>
                  <a:gd name="T0" fmla="*/ 88 w 89"/>
                  <a:gd name="T1" fmla="*/ 32 h 78"/>
                  <a:gd name="T2" fmla="*/ 44 w 89"/>
                  <a:gd name="T3" fmla="*/ 0 h 78"/>
                  <a:gd name="T4" fmla="*/ 43 w 89"/>
                  <a:gd name="T5" fmla="*/ 0 h 78"/>
                  <a:gd name="T6" fmla="*/ 0 w 89"/>
                  <a:gd name="T7" fmla="*/ 32 h 78"/>
                  <a:gd name="T8" fmla="*/ 0 w 89"/>
                  <a:gd name="T9" fmla="*/ 33 h 78"/>
                  <a:gd name="T10" fmla="*/ 0 w 89"/>
                  <a:gd name="T11" fmla="*/ 44 h 78"/>
                  <a:gd name="T12" fmla="*/ 1 w 89"/>
                  <a:gd name="T13" fmla="*/ 46 h 78"/>
                  <a:gd name="T14" fmla="*/ 1 w 89"/>
                  <a:gd name="T15" fmla="*/ 46 h 78"/>
                  <a:gd name="T16" fmla="*/ 2 w 89"/>
                  <a:gd name="T17" fmla="*/ 45 h 78"/>
                  <a:gd name="T18" fmla="*/ 10 w 89"/>
                  <a:gd name="T19" fmla="*/ 40 h 78"/>
                  <a:gd name="T20" fmla="*/ 10 w 89"/>
                  <a:gd name="T21" fmla="*/ 76 h 78"/>
                  <a:gd name="T22" fmla="*/ 11 w 89"/>
                  <a:gd name="T23" fmla="*/ 78 h 78"/>
                  <a:gd name="T24" fmla="*/ 34 w 89"/>
                  <a:gd name="T25" fmla="*/ 78 h 78"/>
                  <a:gd name="T26" fmla="*/ 35 w 89"/>
                  <a:gd name="T27" fmla="*/ 76 h 78"/>
                  <a:gd name="T28" fmla="*/ 35 w 89"/>
                  <a:gd name="T29" fmla="*/ 60 h 78"/>
                  <a:gd name="T30" fmla="*/ 44 w 89"/>
                  <a:gd name="T31" fmla="*/ 51 h 78"/>
                  <a:gd name="T32" fmla="*/ 53 w 89"/>
                  <a:gd name="T33" fmla="*/ 60 h 78"/>
                  <a:gd name="T34" fmla="*/ 53 w 89"/>
                  <a:gd name="T35" fmla="*/ 76 h 78"/>
                  <a:gd name="T36" fmla="*/ 55 w 89"/>
                  <a:gd name="T37" fmla="*/ 78 h 78"/>
                  <a:gd name="T38" fmla="*/ 77 w 89"/>
                  <a:gd name="T39" fmla="*/ 78 h 78"/>
                  <a:gd name="T40" fmla="*/ 79 w 89"/>
                  <a:gd name="T41" fmla="*/ 76 h 78"/>
                  <a:gd name="T42" fmla="*/ 79 w 89"/>
                  <a:gd name="T43" fmla="*/ 40 h 78"/>
                  <a:gd name="T44" fmla="*/ 86 w 89"/>
                  <a:gd name="T45" fmla="*/ 45 h 78"/>
                  <a:gd name="T46" fmla="*/ 88 w 89"/>
                  <a:gd name="T47" fmla="*/ 46 h 78"/>
                  <a:gd name="T48" fmla="*/ 89 w 89"/>
                  <a:gd name="T49" fmla="*/ 44 h 78"/>
                  <a:gd name="T50" fmla="*/ 89 w 89"/>
                  <a:gd name="T51" fmla="*/ 33 h 78"/>
                  <a:gd name="T52" fmla="*/ 88 w 89"/>
                  <a:gd name="T53" fmla="*/ 32 h 78"/>
                  <a:gd name="T54" fmla="*/ 76 w 89"/>
                  <a:gd name="T55" fmla="*/ 74 h 78"/>
                  <a:gd name="T56" fmla="*/ 56 w 89"/>
                  <a:gd name="T57" fmla="*/ 74 h 78"/>
                  <a:gd name="T58" fmla="*/ 56 w 89"/>
                  <a:gd name="T59" fmla="*/ 60 h 78"/>
                  <a:gd name="T60" fmla="*/ 44 w 89"/>
                  <a:gd name="T61" fmla="*/ 48 h 78"/>
                  <a:gd name="T62" fmla="*/ 32 w 89"/>
                  <a:gd name="T63" fmla="*/ 60 h 78"/>
                  <a:gd name="T64" fmla="*/ 32 w 89"/>
                  <a:gd name="T65" fmla="*/ 74 h 78"/>
                  <a:gd name="T66" fmla="*/ 13 w 89"/>
                  <a:gd name="T67" fmla="*/ 74 h 78"/>
                  <a:gd name="T68" fmla="*/ 13 w 89"/>
                  <a:gd name="T69" fmla="*/ 38 h 78"/>
                  <a:gd name="T70" fmla="*/ 43 w 89"/>
                  <a:gd name="T71" fmla="*/ 15 h 78"/>
                  <a:gd name="T72" fmla="*/ 44 w 89"/>
                  <a:gd name="T73" fmla="*/ 14 h 78"/>
                  <a:gd name="T74" fmla="*/ 76 w 89"/>
                  <a:gd name="T75" fmla="*/ 38 h 78"/>
                  <a:gd name="T76" fmla="*/ 76 w 89"/>
                  <a:gd name="T77" fmla="*/ 74 h 78"/>
                  <a:gd name="T78" fmla="*/ 86 w 89"/>
                  <a:gd name="T79" fmla="*/ 41 h 78"/>
                  <a:gd name="T80" fmla="*/ 79 w 89"/>
                  <a:gd name="T81" fmla="*/ 36 h 78"/>
                  <a:gd name="T82" fmla="*/ 78 w 89"/>
                  <a:gd name="T83" fmla="*/ 36 h 78"/>
                  <a:gd name="T84" fmla="*/ 45 w 89"/>
                  <a:gd name="T85" fmla="*/ 11 h 78"/>
                  <a:gd name="T86" fmla="*/ 45 w 89"/>
                  <a:gd name="T87" fmla="*/ 10 h 78"/>
                  <a:gd name="T88" fmla="*/ 44 w 89"/>
                  <a:gd name="T89" fmla="*/ 10 h 78"/>
                  <a:gd name="T90" fmla="*/ 44 w 89"/>
                  <a:gd name="T91" fmla="*/ 10 h 78"/>
                  <a:gd name="T92" fmla="*/ 43 w 89"/>
                  <a:gd name="T93" fmla="*/ 10 h 78"/>
                  <a:gd name="T94" fmla="*/ 43 w 89"/>
                  <a:gd name="T95" fmla="*/ 11 h 78"/>
                  <a:gd name="T96" fmla="*/ 37 w 89"/>
                  <a:gd name="T97" fmla="*/ 15 h 78"/>
                  <a:gd name="T98" fmla="*/ 10 w 89"/>
                  <a:gd name="T99" fmla="*/ 36 h 78"/>
                  <a:gd name="T100" fmla="*/ 3 w 89"/>
                  <a:gd name="T101" fmla="*/ 41 h 78"/>
                  <a:gd name="T102" fmla="*/ 3 w 89"/>
                  <a:gd name="T103" fmla="*/ 34 h 78"/>
                  <a:gd name="T104" fmla="*/ 44 w 89"/>
                  <a:gd name="T105" fmla="*/ 4 h 78"/>
                  <a:gd name="T106" fmla="*/ 86 w 89"/>
                  <a:gd name="T107" fmla="*/ 34 h 78"/>
                  <a:gd name="T108" fmla="*/ 86 w 89"/>
                  <a:gd name="T109" fmla="*/ 41 h 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89" h="78">
                    <a:moveTo>
                      <a:pt x="88" y="32"/>
                    </a:moveTo>
                    <a:cubicBezTo>
                      <a:pt x="44" y="0"/>
                      <a:pt x="44" y="0"/>
                      <a:pt x="44" y="0"/>
                    </a:cubicBezTo>
                    <a:cubicBezTo>
                      <a:pt x="44" y="0"/>
                      <a:pt x="43" y="0"/>
                      <a:pt x="43" y="0"/>
                    </a:cubicBezTo>
                    <a:cubicBezTo>
                      <a:pt x="0" y="32"/>
                      <a:pt x="0" y="32"/>
                      <a:pt x="0" y="32"/>
                    </a:cubicBezTo>
                    <a:cubicBezTo>
                      <a:pt x="0" y="32"/>
                      <a:pt x="0" y="33"/>
                      <a:pt x="0" y="33"/>
                    </a:cubicBezTo>
                    <a:cubicBezTo>
                      <a:pt x="0" y="44"/>
                      <a:pt x="0" y="44"/>
                      <a:pt x="0" y="44"/>
                    </a:cubicBezTo>
                    <a:cubicBezTo>
                      <a:pt x="0" y="45"/>
                      <a:pt x="0" y="45"/>
                      <a:pt x="1" y="46"/>
                    </a:cubicBezTo>
                    <a:cubicBezTo>
                      <a:pt x="1" y="46"/>
                      <a:pt x="1" y="46"/>
                      <a:pt x="1" y="46"/>
                    </a:cubicBezTo>
                    <a:cubicBezTo>
                      <a:pt x="2" y="46"/>
                      <a:pt x="2" y="46"/>
                      <a:pt x="2" y="45"/>
                    </a:cubicBezTo>
                    <a:cubicBezTo>
                      <a:pt x="10" y="40"/>
                      <a:pt x="10" y="40"/>
                      <a:pt x="10" y="40"/>
                    </a:cubicBezTo>
                    <a:cubicBezTo>
                      <a:pt x="10" y="76"/>
                      <a:pt x="10" y="76"/>
                      <a:pt x="10" y="76"/>
                    </a:cubicBezTo>
                    <a:cubicBezTo>
                      <a:pt x="10" y="77"/>
                      <a:pt x="10" y="78"/>
                      <a:pt x="11" y="78"/>
                    </a:cubicBezTo>
                    <a:cubicBezTo>
                      <a:pt x="34" y="78"/>
                      <a:pt x="34" y="78"/>
                      <a:pt x="34" y="78"/>
                    </a:cubicBezTo>
                    <a:cubicBezTo>
                      <a:pt x="35" y="78"/>
                      <a:pt x="35" y="77"/>
                      <a:pt x="35" y="76"/>
                    </a:cubicBezTo>
                    <a:cubicBezTo>
                      <a:pt x="35" y="60"/>
                      <a:pt x="35" y="60"/>
                      <a:pt x="35" y="60"/>
                    </a:cubicBezTo>
                    <a:cubicBezTo>
                      <a:pt x="35" y="55"/>
                      <a:pt x="39" y="51"/>
                      <a:pt x="44" y="51"/>
                    </a:cubicBezTo>
                    <a:cubicBezTo>
                      <a:pt x="49" y="51"/>
                      <a:pt x="53" y="55"/>
                      <a:pt x="53" y="60"/>
                    </a:cubicBezTo>
                    <a:cubicBezTo>
                      <a:pt x="53" y="76"/>
                      <a:pt x="53" y="76"/>
                      <a:pt x="53" y="76"/>
                    </a:cubicBezTo>
                    <a:cubicBezTo>
                      <a:pt x="53" y="77"/>
                      <a:pt x="54" y="78"/>
                      <a:pt x="55" y="78"/>
                    </a:cubicBezTo>
                    <a:cubicBezTo>
                      <a:pt x="77" y="78"/>
                      <a:pt x="77" y="78"/>
                      <a:pt x="77" y="78"/>
                    </a:cubicBezTo>
                    <a:cubicBezTo>
                      <a:pt x="78" y="78"/>
                      <a:pt x="79" y="77"/>
                      <a:pt x="79" y="76"/>
                    </a:cubicBezTo>
                    <a:cubicBezTo>
                      <a:pt x="79" y="40"/>
                      <a:pt x="79" y="40"/>
                      <a:pt x="79" y="40"/>
                    </a:cubicBezTo>
                    <a:cubicBezTo>
                      <a:pt x="86" y="45"/>
                      <a:pt x="86" y="45"/>
                      <a:pt x="86" y="45"/>
                    </a:cubicBezTo>
                    <a:cubicBezTo>
                      <a:pt x="87" y="46"/>
                      <a:pt x="87" y="46"/>
                      <a:pt x="88" y="46"/>
                    </a:cubicBezTo>
                    <a:cubicBezTo>
                      <a:pt x="88" y="45"/>
                      <a:pt x="89" y="45"/>
                      <a:pt x="89" y="44"/>
                    </a:cubicBezTo>
                    <a:cubicBezTo>
                      <a:pt x="89" y="33"/>
                      <a:pt x="89" y="33"/>
                      <a:pt x="89" y="33"/>
                    </a:cubicBezTo>
                    <a:cubicBezTo>
                      <a:pt x="89" y="33"/>
                      <a:pt x="89" y="32"/>
                      <a:pt x="88" y="32"/>
                    </a:cubicBezTo>
                    <a:close/>
                    <a:moveTo>
                      <a:pt x="76" y="74"/>
                    </a:moveTo>
                    <a:cubicBezTo>
                      <a:pt x="56" y="74"/>
                      <a:pt x="56" y="74"/>
                      <a:pt x="56" y="74"/>
                    </a:cubicBezTo>
                    <a:cubicBezTo>
                      <a:pt x="56" y="60"/>
                      <a:pt x="56" y="60"/>
                      <a:pt x="56" y="60"/>
                    </a:cubicBezTo>
                    <a:cubicBezTo>
                      <a:pt x="56" y="54"/>
                      <a:pt x="51" y="48"/>
                      <a:pt x="44" y="48"/>
                    </a:cubicBezTo>
                    <a:cubicBezTo>
                      <a:pt x="38" y="48"/>
                      <a:pt x="32" y="54"/>
                      <a:pt x="32" y="60"/>
                    </a:cubicBezTo>
                    <a:cubicBezTo>
                      <a:pt x="32" y="74"/>
                      <a:pt x="32" y="74"/>
                      <a:pt x="32" y="74"/>
                    </a:cubicBezTo>
                    <a:cubicBezTo>
                      <a:pt x="13" y="74"/>
                      <a:pt x="13" y="74"/>
                      <a:pt x="13" y="74"/>
                    </a:cubicBezTo>
                    <a:cubicBezTo>
                      <a:pt x="13" y="38"/>
                      <a:pt x="13" y="38"/>
                      <a:pt x="13" y="38"/>
                    </a:cubicBezTo>
                    <a:cubicBezTo>
                      <a:pt x="43" y="15"/>
                      <a:pt x="43" y="15"/>
                      <a:pt x="43" y="15"/>
                    </a:cubicBezTo>
                    <a:cubicBezTo>
                      <a:pt x="44" y="14"/>
                      <a:pt x="44" y="14"/>
                      <a:pt x="44" y="14"/>
                    </a:cubicBezTo>
                    <a:cubicBezTo>
                      <a:pt x="76" y="38"/>
                      <a:pt x="76" y="38"/>
                      <a:pt x="76" y="38"/>
                    </a:cubicBezTo>
                    <a:lnTo>
                      <a:pt x="76" y="74"/>
                    </a:lnTo>
                    <a:close/>
                    <a:moveTo>
                      <a:pt x="86" y="41"/>
                    </a:moveTo>
                    <a:cubicBezTo>
                      <a:pt x="79" y="36"/>
                      <a:pt x="79" y="36"/>
                      <a:pt x="79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45" y="11"/>
                      <a:pt x="45" y="11"/>
                      <a:pt x="45" y="11"/>
                    </a:cubicBezTo>
                    <a:cubicBezTo>
                      <a:pt x="45" y="11"/>
                      <a:pt x="45" y="10"/>
                      <a:pt x="45" y="10"/>
                    </a:cubicBezTo>
                    <a:cubicBezTo>
                      <a:pt x="45" y="10"/>
                      <a:pt x="45" y="10"/>
                      <a:pt x="44" y="10"/>
                    </a:cubicBezTo>
                    <a:cubicBezTo>
                      <a:pt x="44" y="10"/>
                      <a:pt x="44" y="10"/>
                      <a:pt x="44" y="10"/>
                    </a:cubicBezTo>
                    <a:cubicBezTo>
                      <a:pt x="44" y="10"/>
                      <a:pt x="44" y="10"/>
                      <a:pt x="43" y="10"/>
                    </a:cubicBezTo>
                    <a:cubicBezTo>
                      <a:pt x="43" y="11"/>
                      <a:pt x="43" y="11"/>
                      <a:pt x="43" y="11"/>
                    </a:cubicBezTo>
                    <a:cubicBezTo>
                      <a:pt x="37" y="15"/>
                      <a:pt x="37" y="15"/>
                      <a:pt x="37" y="15"/>
                    </a:cubicBezTo>
                    <a:cubicBezTo>
                      <a:pt x="10" y="36"/>
                      <a:pt x="10" y="36"/>
                      <a:pt x="10" y="36"/>
                    </a:cubicBezTo>
                    <a:cubicBezTo>
                      <a:pt x="3" y="41"/>
                      <a:pt x="3" y="41"/>
                      <a:pt x="3" y="41"/>
                    </a:cubicBezTo>
                    <a:cubicBezTo>
                      <a:pt x="3" y="34"/>
                      <a:pt x="3" y="34"/>
                      <a:pt x="3" y="34"/>
                    </a:cubicBezTo>
                    <a:cubicBezTo>
                      <a:pt x="44" y="4"/>
                      <a:pt x="44" y="4"/>
                      <a:pt x="44" y="4"/>
                    </a:cubicBezTo>
                    <a:cubicBezTo>
                      <a:pt x="86" y="34"/>
                      <a:pt x="86" y="34"/>
                      <a:pt x="86" y="34"/>
                    </a:cubicBezTo>
                    <a:lnTo>
                      <a:pt x="86" y="41"/>
                    </a:lnTo>
                    <a:close/>
                  </a:path>
                </a:pathLst>
              </a:cu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  <p:sp>
            <p:nvSpPr>
              <p:cNvPr id="51" name="文本框 50"/>
              <p:cNvSpPr txBox="1"/>
              <p:nvPr/>
            </p:nvSpPr>
            <p:spPr>
              <a:xfrm>
                <a:off x="6733" y="7437"/>
                <a:ext cx="13192" cy="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zh-CN" altLang="en-US" sz="2800" dirty="0">
                    <a:solidFill>
                      <a:srgbClr val="000000"/>
                    </a:solidFill>
                    <a:latin typeface="宋体" panose="02010600030101010101" pitchFamily="2" charset="-122"/>
                    <a:ea typeface="宋体" panose="02010600030101010101" pitchFamily="2" charset="-122"/>
                    <a:sym typeface="+mn-ea"/>
                  </a:rPr>
                  <a:t>男生是在二至三年级时生长最迅速。</a:t>
                </a:r>
                <a:endParaRPr lang="zh-CN" altLang="en-US" sz="2800" dirty="0">
                  <a:solidFill>
                    <a:srgbClr val="000000"/>
                  </a:solidFill>
                  <a:latin typeface="宋体" panose="02010600030101010101" pitchFamily="2" charset="-122"/>
                  <a:ea typeface="宋体" panose="02010600030101010101" pitchFamily="2" charset="-122"/>
                </a:endParaRPr>
              </a:p>
            </p:txBody>
          </p:sp>
          <p:sp>
            <p:nvSpPr>
              <p:cNvPr id="54" name="文本框 53"/>
              <p:cNvSpPr txBox="1"/>
              <p:nvPr/>
            </p:nvSpPr>
            <p:spPr>
              <a:xfrm>
                <a:off x="682" y="7777"/>
                <a:ext cx="3199" cy="922"/>
              </a:xfrm>
              <a:prstGeom prst="rect">
                <a:avLst/>
              </a:prstGeom>
              <a:noFill/>
            </p:spPr>
            <p:txBody>
              <a:bodyPr wrap="square" lIns="91436" tIns="45718" rIns="91436" bIns="45718" rtlCol="0">
                <a:spAutoFit/>
              </a:bodyPr>
              <a:lstStyle/>
              <a:p>
                <a:pPr defTabSz="456565"/>
                <a:r>
                  <a:rPr kumimoji="1" lang="en-US" altLang="zh-CN" sz="4000" b="1" dirty="0">
                    <a:solidFill>
                      <a:schemeClr val="bg1"/>
                    </a:solidFill>
                    <a:latin typeface="金玉体" panose="02010600010101010101" charset="-122"/>
                    <a:ea typeface="金玉体" panose="02010600010101010101" charset="-122"/>
                    <a:cs typeface="Impact" panose="020B0806030902050204"/>
                  </a:rPr>
                  <a:t>  </a:t>
                </a:r>
                <a:r>
                  <a:rPr kumimoji="1" lang="zh-CN" altLang="en-US" sz="4000" b="1" dirty="0">
                    <a:solidFill>
                      <a:schemeClr val="bg1"/>
                    </a:solidFill>
                    <a:latin typeface="金玉体" panose="02010600010101010101" charset="-122"/>
                    <a:ea typeface="金玉体" panose="02010600010101010101" charset="-122"/>
                    <a:cs typeface="Impact" panose="020B0806030902050204"/>
                  </a:rPr>
                  <a:t>男生</a:t>
                </a:r>
                <a:endParaRPr kumimoji="1" lang="zh-CN" altLang="en-US" sz="4000" b="1" dirty="0">
                  <a:solidFill>
                    <a:schemeClr val="bg1"/>
                  </a:solidFill>
                  <a:latin typeface="金玉体" panose="02010600010101010101" charset="-122"/>
                  <a:ea typeface="金玉体" panose="02010600010101010101" charset="-122"/>
                  <a:cs typeface="Impact" panose="020B0806030902050204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任意多边形: 形状 51"/>
          <p:cNvSpPr/>
          <p:nvPr/>
        </p:nvSpPr>
        <p:spPr bwMode="auto">
          <a:xfrm flipV="1">
            <a:off x="9229568" y="-25400"/>
            <a:ext cx="2975409" cy="2236608"/>
          </a:xfrm>
          <a:custGeom>
            <a:avLst/>
            <a:gdLst>
              <a:gd name="connsiteX0" fmla="*/ 0 w 2975409"/>
              <a:gd name="connsiteY0" fmla="*/ 2236608 h 2236608"/>
              <a:gd name="connsiteX1" fmla="*/ 2975409 w 2975409"/>
              <a:gd name="connsiteY1" fmla="*/ 2236608 h 2236608"/>
              <a:gd name="connsiteX2" fmla="*/ 2975409 w 2975409"/>
              <a:gd name="connsiteY2" fmla="*/ 0 h 2236608"/>
              <a:gd name="connsiteX3" fmla="*/ 1010322 w 2975409"/>
              <a:gd name="connsiteY3" fmla="*/ 0 h 22366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975409" h="2236608">
                <a:moveTo>
                  <a:pt x="0" y="2236608"/>
                </a:moveTo>
                <a:lnTo>
                  <a:pt x="2975409" y="2236608"/>
                </a:lnTo>
                <a:lnTo>
                  <a:pt x="2975409" y="0"/>
                </a:lnTo>
                <a:lnTo>
                  <a:pt x="1010322" y="0"/>
                </a:lnTo>
                <a:close/>
              </a:path>
            </a:pathLst>
          </a:custGeom>
          <a:solidFill>
            <a:srgbClr val="389FA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noAutofit/>
          </a:bodyPr>
          <a:lstStyle/>
          <a:p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>
            <a:off x="1502331" y="2011945"/>
            <a:ext cx="2721980" cy="2721980"/>
          </a:xfrm>
          <a:prstGeom prst="ellipse">
            <a:avLst/>
          </a:prstGeom>
          <a:solidFill>
            <a:srgbClr val="389FA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4767896" y="2819368"/>
            <a:ext cx="4723130" cy="110680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zh-CN" altLang="en-US" sz="6600" b="1" dirty="0">
                <a:ln>
                  <a:solidFill>
                    <a:schemeClr val="bg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新蒂剪纸体" panose="03000600000000000000" charset="-122"/>
                <a:ea typeface="新蒂剪纸体" panose="03000600000000000000" charset="-122"/>
                <a:sym typeface="+mn-ea"/>
              </a:rPr>
              <a:t>运 动 建 议</a:t>
            </a:r>
            <a:endParaRPr lang="zh-CN" altLang="en-US" sz="6600" b="1" dirty="0">
              <a:ln>
                <a:solidFill>
                  <a:schemeClr val="bg1"/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新蒂剪纸体" panose="03000600000000000000" charset="-122"/>
              <a:ea typeface="新蒂剪纸体" panose="03000600000000000000" charset="-122"/>
              <a:sym typeface="+mn-ea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4493398" y="3910402"/>
            <a:ext cx="6203455" cy="0"/>
          </a:xfrm>
          <a:prstGeom prst="line">
            <a:avLst/>
          </a:prstGeom>
          <a:ln>
            <a:solidFill>
              <a:srgbClr val="389F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MH_Number_1"/>
          <p:cNvSpPr/>
          <p:nvPr>
            <p:custDataLst>
              <p:tags r:id="rId1"/>
            </p:custDataLst>
          </p:nvPr>
        </p:nvSpPr>
        <p:spPr>
          <a:xfrm>
            <a:off x="1767988" y="2265363"/>
            <a:ext cx="2168895" cy="2168895"/>
          </a:xfrm>
          <a:prstGeom prst="ellipse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zh-CN" sz="239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endParaRPr lang="zh-CN" altLang="en-US" sz="239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28600" y="228600"/>
            <a:ext cx="11750040" cy="637032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11" name="组合 10"/>
          <p:cNvGrpSpPr/>
          <p:nvPr/>
        </p:nvGrpSpPr>
        <p:grpSpPr>
          <a:xfrm>
            <a:off x="9522275" y="323065"/>
            <a:ext cx="2206916" cy="2560589"/>
            <a:chOff x="2496971" y="2967038"/>
            <a:chExt cx="2476500" cy="2873375"/>
          </a:xfrm>
        </p:grpSpPr>
        <p:sp>
          <p:nvSpPr>
            <p:cNvPr id="12" name="Freeform 31"/>
            <p:cNvSpPr/>
            <p:nvPr/>
          </p:nvSpPr>
          <p:spPr bwMode="auto">
            <a:xfrm>
              <a:off x="2496971" y="2967038"/>
              <a:ext cx="2476500" cy="2873375"/>
            </a:xfrm>
            <a:custGeom>
              <a:avLst/>
              <a:gdLst>
                <a:gd name="T0" fmla="*/ 1590 w 1596"/>
                <a:gd name="T1" fmla="*/ 1447 h 1851"/>
                <a:gd name="T2" fmla="*/ 1565 w 1596"/>
                <a:gd name="T3" fmla="*/ 1497 h 1851"/>
                <a:gd name="T4" fmla="*/ 533 w 1596"/>
                <a:gd name="T5" fmla="*/ 1844 h 1851"/>
                <a:gd name="T6" fmla="*/ 483 w 1596"/>
                <a:gd name="T7" fmla="*/ 1820 h 1851"/>
                <a:gd name="T8" fmla="*/ 7 w 1596"/>
                <a:gd name="T9" fmla="*/ 404 h 1851"/>
                <a:gd name="T10" fmla="*/ 31 w 1596"/>
                <a:gd name="T11" fmla="*/ 355 h 1851"/>
                <a:gd name="T12" fmla="*/ 1064 w 1596"/>
                <a:gd name="T13" fmla="*/ 7 h 1851"/>
                <a:gd name="T14" fmla="*/ 1113 w 1596"/>
                <a:gd name="T15" fmla="*/ 32 h 1851"/>
                <a:gd name="T16" fmla="*/ 1590 w 1596"/>
                <a:gd name="T17" fmla="*/ 1447 h 18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596" h="1851">
                  <a:moveTo>
                    <a:pt x="1590" y="1447"/>
                  </a:moveTo>
                  <a:cubicBezTo>
                    <a:pt x="1596" y="1468"/>
                    <a:pt x="1585" y="1490"/>
                    <a:pt x="1565" y="1497"/>
                  </a:cubicBezTo>
                  <a:cubicBezTo>
                    <a:pt x="533" y="1844"/>
                    <a:pt x="533" y="1844"/>
                    <a:pt x="533" y="1844"/>
                  </a:cubicBezTo>
                  <a:cubicBezTo>
                    <a:pt x="512" y="1851"/>
                    <a:pt x="490" y="1840"/>
                    <a:pt x="483" y="1820"/>
                  </a:cubicBezTo>
                  <a:cubicBezTo>
                    <a:pt x="7" y="404"/>
                    <a:pt x="7" y="404"/>
                    <a:pt x="7" y="404"/>
                  </a:cubicBezTo>
                  <a:cubicBezTo>
                    <a:pt x="0" y="384"/>
                    <a:pt x="11" y="362"/>
                    <a:pt x="31" y="355"/>
                  </a:cubicBezTo>
                  <a:cubicBezTo>
                    <a:pt x="1064" y="7"/>
                    <a:pt x="1064" y="7"/>
                    <a:pt x="1064" y="7"/>
                  </a:cubicBezTo>
                  <a:cubicBezTo>
                    <a:pt x="1084" y="0"/>
                    <a:pt x="1106" y="11"/>
                    <a:pt x="1113" y="32"/>
                  </a:cubicBezTo>
                  <a:lnTo>
                    <a:pt x="1590" y="1447"/>
                  </a:lnTo>
                  <a:close/>
                </a:path>
              </a:pathLst>
            </a:custGeom>
            <a:solidFill>
              <a:srgbClr val="D1A64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3" name="Freeform 32"/>
            <p:cNvSpPr/>
            <p:nvPr/>
          </p:nvSpPr>
          <p:spPr bwMode="auto">
            <a:xfrm>
              <a:off x="2657309" y="3151188"/>
              <a:ext cx="2157413" cy="2503488"/>
            </a:xfrm>
            <a:custGeom>
              <a:avLst/>
              <a:gdLst>
                <a:gd name="T0" fmla="*/ 1359 w 1359"/>
                <a:gd name="T1" fmla="*/ 1264 h 1577"/>
                <a:gd name="T2" fmla="*/ 425 w 1359"/>
                <a:gd name="T3" fmla="*/ 1577 h 1577"/>
                <a:gd name="T4" fmla="*/ 0 w 1359"/>
                <a:gd name="T5" fmla="*/ 315 h 1577"/>
                <a:gd name="T6" fmla="*/ 934 w 1359"/>
                <a:gd name="T7" fmla="*/ 0 h 1577"/>
                <a:gd name="T8" fmla="*/ 1359 w 1359"/>
                <a:gd name="T9" fmla="*/ 1264 h 1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59" h="1577">
                  <a:moveTo>
                    <a:pt x="1359" y="1264"/>
                  </a:moveTo>
                  <a:lnTo>
                    <a:pt x="425" y="1577"/>
                  </a:lnTo>
                  <a:lnTo>
                    <a:pt x="0" y="315"/>
                  </a:lnTo>
                  <a:lnTo>
                    <a:pt x="934" y="0"/>
                  </a:lnTo>
                  <a:lnTo>
                    <a:pt x="1359" y="1264"/>
                  </a:lnTo>
                  <a:close/>
                </a:path>
              </a:pathLst>
            </a:custGeom>
            <a:solidFill>
              <a:srgbClr val="F7F4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4" name="Freeform 33"/>
            <p:cNvSpPr>
              <a:spLocks noEditPoints="1"/>
            </p:cNvSpPr>
            <p:nvPr/>
          </p:nvSpPr>
          <p:spPr bwMode="auto">
            <a:xfrm>
              <a:off x="2820821" y="3027363"/>
              <a:ext cx="1074738" cy="627063"/>
            </a:xfrm>
            <a:custGeom>
              <a:avLst/>
              <a:gdLst>
                <a:gd name="T0" fmla="*/ 624 w 693"/>
                <a:gd name="T1" fmla="*/ 7 h 404"/>
                <a:gd name="T2" fmla="*/ 31 w 693"/>
                <a:gd name="T3" fmla="*/ 206 h 404"/>
                <a:gd name="T4" fmla="*/ 7 w 693"/>
                <a:gd name="T5" fmla="*/ 256 h 404"/>
                <a:gd name="T6" fmla="*/ 19 w 693"/>
                <a:gd name="T7" fmla="*/ 293 h 404"/>
                <a:gd name="T8" fmla="*/ 68 w 693"/>
                <a:gd name="T9" fmla="*/ 317 h 404"/>
                <a:gd name="T10" fmla="*/ 69 w 693"/>
                <a:gd name="T11" fmla="*/ 317 h 404"/>
                <a:gd name="T12" fmla="*/ 85 w 693"/>
                <a:gd name="T13" fmla="*/ 365 h 404"/>
                <a:gd name="T14" fmla="*/ 145 w 693"/>
                <a:gd name="T15" fmla="*/ 395 h 404"/>
                <a:gd name="T16" fmla="*/ 647 w 693"/>
                <a:gd name="T17" fmla="*/ 226 h 404"/>
                <a:gd name="T18" fmla="*/ 677 w 693"/>
                <a:gd name="T19" fmla="*/ 166 h 404"/>
                <a:gd name="T20" fmla="*/ 661 w 693"/>
                <a:gd name="T21" fmla="*/ 118 h 404"/>
                <a:gd name="T22" fmla="*/ 661 w 693"/>
                <a:gd name="T23" fmla="*/ 118 h 404"/>
                <a:gd name="T24" fmla="*/ 686 w 693"/>
                <a:gd name="T25" fmla="*/ 68 h 404"/>
                <a:gd name="T26" fmla="*/ 673 w 693"/>
                <a:gd name="T27" fmla="*/ 31 h 404"/>
                <a:gd name="T28" fmla="*/ 624 w 693"/>
                <a:gd name="T29" fmla="*/ 7 h 404"/>
                <a:gd name="T30" fmla="*/ 653 w 693"/>
                <a:gd name="T31" fmla="*/ 174 h 404"/>
                <a:gd name="T32" fmla="*/ 639 w 693"/>
                <a:gd name="T33" fmla="*/ 202 h 404"/>
                <a:gd name="T34" fmla="*/ 137 w 693"/>
                <a:gd name="T35" fmla="*/ 371 h 404"/>
                <a:gd name="T36" fmla="*/ 110 w 693"/>
                <a:gd name="T37" fmla="*/ 357 h 404"/>
                <a:gd name="T38" fmla="*/ 93 w 693"/>
                <a:gd name="T39" fmla="*/ 309 h 404"/>
                <a:gd name="T40" fmla="*/ 636 w 693"/>
                <a:gd name="T41" fmla="*/ 126 h 404"/>
                <a:gd name="T42" fmla="*/ 653 w 693"/>
                <a:gd name="T43" fmla="*/ 174 h 4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693" h="404">
                  <a:moveTo>
                    <a:pt x="624" y="7"/>
                  </a:moveTo>
                  <a:cubicBezTo>
                    <a:pt x="31" y="206"/>
                    <a:pt x="31" y="206"/>
                    <a:pt x="31" y="206"/>
                  </a:cubicBezTo>
                  <a:cubicBezTo>
                    <a:pt x="11" y="213"/>
                    <a:pt x="0" y="235"/>
                    <a:pt x="7" y="256"/>
                  </a:cubicBezTo>
                  <a:cubicBezTo>
                    <a:pt x="19" y="293"/>
                    <a:pt x="19" y="293"/>
                    <a:pt x="19" y="293"/>
                  </a:cubicBezTo>
                  <a:cubicBezTo>
                    <a:pt x="26" y="313"/>
                    <a:pt x="48" y="324"/>
                    <a:pt x="68" y="317"/>
                  </a:cubicBezTo>
                  <a:cubicBezTo>
                    <a:pt x="69" y="317"/>
                    <a:pt x="69" y="317"/>
                    <a:pt x="69" y="317"/>
                  </a:cubicBezTo>
                  <a:cubicBezTo>
                    <a:pt x="85" y="365"/>
                    <a:pt x="85" y="365"/>
                    <a:pt x="85" y="365"/>
                  </a:cubicBezTo>
                  <a:cubicBezTo>
                    <a:pt x="93" y="390"/>
                    <a:pt x="120" y="404"/>
                    <a:pt x="145" y="395"/>
                  </a:cubicBezTo>
                  <a:cubicBezTo>
                    <a:pt x="647" y="226"/>
                    <a:pt x="647" y="226"/>
                    <a:pt x="647" y="226"/>
                  </a:cubicBezTo>
                  <a:cubicBezTo>
                    <a:pt x="672" y="218"/>
                    <a:pt x="686" y="191"/>
                    <a:pt x="677" y="166"/>
                  </a:cubicBezTo>
                  <a:cubicBezTo>
                    <a:pt x="661" y="118"/>
                    <a:pt x="661" y="118"/>
                    <a:pt x="661" y="118"/>
                  </a:cubicBezTo>
                  <a:cubicBezTo>
                    <a:pt x="661" y="118"/>
                    <a:pt x="661" y="118"/>
                    <a:pt x="661" y="118"/>
                  </a:cubicBezTo>
                  <a:cubicBezTo>
                    <a:pt x="682" y="111"/>
                    <a:pt x="693" y="89"/>
                    <a:pt x="686" y="68"/>
                  </a:cubicBezTo>
                  <a:cubicBezTo>
                    <a:pt x="673" y="31"/>
                    <a:pt x="673" y="31"/>
                    <a:pt x="673" y="31"/>
                  </a:cubicBezTo>
                  <a:cubicBezTo>
                    <a:pt x="667" y="11"/>
                    <a:pt x="645" y="0"/>
                    <a:pt x="624" y="7"/>
                  </a:cubicBezTo>
                  <a:close/>
                  <a:moveTo>
                    <a:pt x="653" y="174"/>
                  </a:moveTo>
                  <a:cubicBezTo>
                    <a:pt x="656" y="186"/>
                    <a:pt x="650" y="198"/>
                    <a:pt x="639" y="202"/>
                  </a:cubicBezTo>
                  <a:cubicBezTo>
                    <a:pt x="137" y="371"/>
                    <a:pt x="137" y="371"/>
                    <a:pt x="137" y="371"/>
                  </a:cubicBezTo>
                  <a:cubicBezTo>
                    <a:pt x="126" y="374"/>
                    <a:pt x="113" y="368"/>
                    <a:pt x="110" y="357"/>
                  </a:cubicBezTo>
                  <a:cubicBezTo>
                    <a:pt x="93" y="309"/>
                    <a:pt x="93" y="309"/>
                    <a:pt x="93" y="309"/>
                  </a:cubicBezTo>
                  <a:cubicBezTo>
                    <a:pt x="636" y="126"/>
                    <a:pt x="636" y="126"/>
                    <a:pt x="636" y="126"/>
                  </a:cubicBezTo>
                  <a:lnTo>
                    <a:pt x="653" y="174"/>
                  </a:lnTo>
                  <a:close/>
                </a:path>
              </a:pathLst>
            </a:custGeom>
            <a:solidFill>
              <a:srgbClr val="595B4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34"/>
            <p:cNvSpPr/>
            <p:nvPr/>
          </p:nvSpPr>
          <p:spPr bwMode="auto">
            <a:xfrm>
              <a:off x="3501859" y="3602038"/>
              <a:ext cx="811213" cy="811213"/>
            </a:xfrm>
            <a:custGeom>
              <a:avLst/>
              <a:gdLst>
                <a:gd name="T0" fmla="*/ 482 w 523"/>
                <a:gd name="T1" fmla="*/ 187 h 523"/>
                <a:gd name="T2" fmla="*/ 336 w 523"/>
                <a:gd name="T3" fmla="*/ 482 h 523"/>
                <a:gd name="T4" fmla="*/ 41 w 523"/>
                <a:gd name="T5" fmla="*/ 336 h 523"/>
                <a:gd name="T6" fmla="*/ 188 w 523"/>
                <a:gd name="T7" fmla="*/ 41 h 523"/>
                <a:gd name="T8" fmla="*/ 482 w 523"/>
                <a:gd name="T9" fmla="*/ 187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23" h="523">
                  <a:moveTo>
                    <a:pt x="482" y="187"/>
                  </a:moveTo>
                  <a:cubicBezTo>
                    <a:pt x="523" y="309"/>
                    <a:pt x="458" y="441"/>
                    <a:pt x="336" y="482"/>
                  </a:cubicBezTo>
                  <a:cubicBezTo>
                    <a:pt x="214" y="523"/>
                    <a:pt x="82" y="457"/>
                    <a:pt x="41" y="336"/>
                  </a:cubicBezTo>
                  <a:cubicBezTo>
                    <a:pt x="0" y="214"/>
                    <a:pt x="66" y="82"/>
                    <a:pt x="188" y="41"/>
                  </a:cubicBezTo>
                  <a:cubicBezTo>
                    <a:pt x="309" y="0"/>
                    <a:pt x="441" y="65"/>
                    <a:pt x="482" y="187"/>
                  </a:cubicBez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6" name="Freeform 35"/>
            <p:cNvSpPr/>
            <p:nvPr/>
          </p:nvSpPr>
          <p:spPr bwMode="auto">
            <a:xfrm>
              <a:off x="3579646" y="4006851"/>
              <a:ext cx="328613" cy="361950"/>
            </a:xfrm>
            <a:custGeom>
              <a:avLst/>
              <a:gdLst>
                <a:gd name="T0" fmla="*/ 0 w 212"/>
                <a:gd name="T1" fmla="*/ 96 h 233"/>
                <a:gd name="T2" fmla="*/ 203 w 212"/>
                <a:gd name="T3" fmla="*/ 233 h 233"/>
                <a:gd name="T4" fmla="*/ 212 w 212"/>
                <a:gd name="T5" fmla="*/ 0 h 233"/>
                <a:gd name="T6" fmla="*/ 0 w 212"/>
                <a:gd name="T7" fmla="*/ 96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2" h="233">
                  <a:moveTo>
                    <a:pt x="0" y="96"/>
                  </a:moveTo>
                  <a:cubicBezTo>
                    <a:pt x="37" y="178"/>
                    <a:pt x="117" y="230"/>
                    <a:pt x="203" y="233"/>
                  </a:cubicBezTo>
                  <a:cubicBezTo>
                    <a:pt x="212" y="0"/>
                    <a:pt x="212" y="0"/>
                    <a:pt x="212" y="0"/>
                  </a:cubicBezTo>
                  <a:lnTo>
                    <a:pt x="0" y="96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7" name="Freeform 36"/>
            <p:cNvSpPr/>
            <p:nvPr/>
          </p:nvSpPr>
          <p:spPr bwMode="auto">
            <a:xfrm>
              <a:off x="3509796" y="3689351"/>
              <a:ext cx="398463" cy="466725"/>
            </a:xfrm>
            <a:custGeom>
              <a:avLst/>
              <a:gdLst>
                <a:gd name="T0" fmla="*/ 148 w 257"/>
                <a:gd name="T1" fmla="*/ 0 h 301"/>
                <a:gd name="T2" fmla="*/ 36 w 257"/>
                <a:gd name="T3" fmla="*/ 280 h 301"/>
                <a:gd name="T4" fmla="*/ 45 w 257"/>
                <a:gd name="T5" fmla="*/ 301 h 301"/>
                <a:gd name="T6" fmla="*/ 257 w 257"/>
                <a:gd name="T7" fmla="*/ 205 h 301"/>
                <a:gd name="T8" fmla="*/ 148 w 257"/>
                <a:gd name="T9" fmla="*/ 0 h 3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7" h="301">
                  <a:moveTo>
                    <a:pt x="148" y="0"/>
                  </a:moveTo>
                  <a:cubicBezTo>
                    <a:pt x="49" y="52"/>
                    <a:pt x="0" y="170"/>
                    <a:pt x="36" y="280"/>
                  </a:cubicBezTo>
                  <a:cubicBezTo>
                    <a:pt x="39" y="287"/>
                    <a:pt x="42" y="294"/>
                    <a:pt x="45" y="301"/>
                  </a:cubicBezTo>
                  <a:cubicBezTo>
                    <a:pt x="257" y="205"/>
                    <a:pt x="257" y="205"/>
                    <a:pt x="257" y="205"/>
                  </a:cubicBezTo>
                  <a:lnTo>
                    <a:pt x="148" y="0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8" name="Freeform 37"/>
            <p:cNvSpPr/>
            <p:nvPr/>
          </p:nvSpPr>
          <p:spPr bwMode="auto">
            <a:xfrm>
              <a:off x="2920834" y="3895726"/>
              <a:ext cx="501650" cy="190500"/>
            </a:xfrm>
            <a:custGeom>
              <a:avLst/>
              <a:gdLst>
                <a:gd name="T0" fmla="*/ 316 w 316"/>
                <a:gd name="T1" fmla="*/ 15 h 120"/>
                <a:gd name="T2" fmla="*/ 5 w 316"/>
                <a:gd name="T3" fmla="*/ 120 h 120"/>
                <a:gd name="T4" fmla="*/ 0 w 316"/>
                <a:gd name="T5" fmla="*/ 104 h 120"/>
                <a:gd name="T6" fmla="*/ 311 w 316"/>
                <a:gd name="T7" fmla="*/ 0 h 120"/>
                <a:gd name="T8" fmla="*/ 316 w 316"/>
                <a:gd name="T9" fmla="*/ 1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5"/>
                  </a:moveTo>
                  <a:lnTo>
                    <a:pt x="5" y="120"/>
                  </a:lnTo>
                  <a:lnTo>
                    <a:pt x="0" y="104"/>
                  </a:lnTo>
                  <a:lnTo>
                    <a:pt x="311" y="0"/>
                  </a:lnTo>
                  <a:lnTo>
                    <a:pt x="316" y="15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38"/>
            <p:cNvSpPr/>
            <p:nvPr/>
          </p:nvSpPr>
          <p:spPr bwMode="auto">
            <a:xfrm>
              <a:off x="2881146" y="3776663"/>
              <a:ext cx="509588" cy="219075"/>
            </a:xfrm>
            <a:custGeom>
              <a:avLst/>
              <a:gdLst>
                <a:gd name="T0" fmla="*/ 321 w 321"/>
                <a:gd name="T1" fmla="*/ 34 h 138"/>
                <a:gd name="T2" fmla="*/ 11 w 321"/>
                <a:gd name="T3" fmla="*/ 138 h 138"/>
                <a:gd name="T4" fmla="*/ 0 w 321"/>
                <a:gd name="T5" fmla="*/ 105 h 138"/>
                <a:gd name="T6" fmla="*/ 311 w 321"/>
                <a:gd name="T7" fmla="*/ 0 h 138"/>
                <a:gd name="T8" fmla="*/ 321 w 321"/>
                <a:gd name="T9" fmla="*/ 34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1" h="138">
                  <a:moveTo>
                    <a:pt x="321" y="34"/>
                  </a:moveTo>
                  <a:lnTo>
                    <a:pt x="11" y="138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21" y="34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0" name="Freeform 39"/>
            <p:cNvSpPr/>
            <p:nvPr/>
          </p:nvSpPr>
          <p:spPr bwMode="auto">
            <a:xfrm>
              <a:off x="2941471" y="3956051"/>
              <a:ext cx="501650" cy="190500"/>
            </a:xfrm>
            <a:custGeom>
              <a:avLst/>
              <a:gdLst>
                <a:gd name="T0" fmla="*/ 316 w 316"/>
                <a:gd name="T1" fmla="*/ 16 h 120"/>
                <a:gd name="T2" fmla="*/ 5 w 316"/>
                <a:gd name="T3" fmla="*/ 120 h 120"/>
                <a:gd name="T4" fmla="*/ 0 w 316"/>
                <a:gd name="T5" fmla="*/ 105 h 120"/>
                <a:gd name="T6" fmla="*/ 311 w 316"/>
                <a:gd name="T7" fmla="*/ 0 h 120"/>
                <a:gd name="T8" fmla="*/ 316 w 316"/>
                <a:gd name="T9" fmla="*/ 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6"/>
                  </a:moveTo>
                  <a:lnTo>
                    <a:pt x="5" y="120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1" name="Freeform 40"/>
            <p:cNvSpPr/>
            <p:nvPr/>
          </p:nvSpPr>
          <p:spPr bwMode="auto">
            <a:xfrm>
              <a:off x="2960521" y="4016376"/>
              <a:ext cx="501650" cy="190500"/>
            </a:xfrm>
            <a:custGeom>
              <a:avLst/>
              <a:gdLst>
                <a:gd name="T0" fmla="*/ 316 w 316"/>
                <a:gd name="T1" fmla="*/ 16 h 120"/>
                <a:gd name="T2" fmla="*/ 5 w 316"/>
                <a:gd name="T3" fmla="*/ 120 h 120"/>
                <a:gd name="T4" fmla="*/ 0 w 316"/>
                <a:gd name="T5" fmla="*/ 105 h 120"/>
                <a:gd name="T6" fmla="*/ 311 w 316"/>
                <a:gd name="T7" fmla="*/ 0 h 120"/>
                <a:gd name="T8" fmla="*/ 316 w 316"/>
                <a:gd name="T9" fmla="*/ 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6"/>
                  </a:moveTo>
                  <a:lnTo>
                    <a:pt x="5" y="120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Freeform 41"/>
            <p:cNvSpPr/>
            <p:nvPr/>
          </p:nvSpPr>
          <p:spPr bwMode="auto">
            <a:xfrm>
              <a:off x="2981159" y="4076701"/>
              <a:ext cx="501650" cy="190500"/>
            </a:xfrm>
            <a:custGeom>
              <a:avLst/>
              <a:gdLst>
                <a:gd name="T0" fmla="*/ 316 w 316"/>
                <a:gd name="T1" fmla="*/ 16 h 120"/>
                <a:gd name="T2" fmla="*/ 5 w 316"/>
                <a:gd name="T3" fmla="*/ 120 h 120"/>
                <a:gd name="T4" fmla="*/ 0 w 316"/>
                <a:gd name="T5" fmla="*/ 105 h 120"/>
                <a:gd name="T6" fmla="*/ 311 w 316"/>
                <a:gd name="T7" fmla="*/ 0 h 120"/>
                <a:gd name="T8" fmla="*/ 316 w 316"/>
                <a:gd name="T9" fmla="*/ 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6"/>
                  </a:moveTo>
                  <a:lnTo>
                    <a:pt x="5" y="120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3" name="Freeform 42"/>
            <p:cNvSpPr/>
            <p:nvPr/>
          </p:nvSpPr>
          <p:spPr bwMode="auto">
            <a:xfrm>
              <a:off x="3001796" y="4137026"/>
              <a:ext cx="501650" cy="192088"/>
            </a:xfrm>
            <a:custGeom>
              <a:avLst/>
              <a:gdLst>
                <a:gd name="T0" fmla="*/ 316 w 316"/>
                <a:gd name="T1" fmla="*/ 16 h 121"/>
                <a:gd name="T2" fmla="*/ 6 w 316"/>
                <a:gd name="T3" fmla="*/ 121 h 121"/>
                <a:gd name="T4" fmla="*/ 0 w 316"/>
                <a:gd name="T5" fmla="*/ 105 h 121"/>
                <a:gd name="T6" fmla="*/ 311 w 316"/>
                <a:gd name="T7" fmla="*/ 0 h 121"/>
                <a:gd name="T8" fmla="*/ 316 w 316"/>
                <a:gd name="T9" fmla="*/ 16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1">
                  <a:moveTo>
                    <a:pt x="316" y="16"/>
                  </a:moveTo>
                  <a:lnTo>
                    <a:pt x="6" y="121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4" name="Freeform 43"/>
            <p:cNvSpPr/>
            <p:nvPr/>
          </p:nvSpPr>
          <p:spPr bwMode="auto">
            <a:xfrm>
              <a:off x="3022434" y="4197351"/>
              <a:ext cx="501650" cy="192088"/>
            </a:xfrm>
            <a:custGeom>
              <a:avLst/>
              <a:gdLst>
                <a:gd name="T0" fmla="*/ 316 w 316"/>
                <a:gd name="T1" fmla="*/ 16 h 121"/>
                <a:gd name="T2" fmla="*/ 5 w 316"/>
                <a:gd name="T3" fmla="*/ 121 h 121"/>
                <a:gd name="T4" fmla="*/ 0 w 316"/>
                <a:gd name="T5" fmla="*/ 105 h 121"/>
                <a:gd name="T6" fmla="*/ 311 w 316"/>
                <a:gd name="T7" fmla="*/ 0 h 121"/>
                <a:gd name="T8" fmla="*/ 316 w 316"/>
                <a:gd name="T9" fmla="*/ 16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1">
                  <a:moveTo>
                    <a:pt x="316" y="16"/>
                  </a:moveTo>
                  <a:lnTo>
                    <a:pt x="5" y="121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5" name="Freeform 44"/>
            <p:cNvSpPr/>
            <p:nvPr/>
          </p:nvSpPr>
          <p:spPr bwMode="auto">
            <a:xfrm>
              <a:off x="3041484" y="4259263"/>
              <a:ext cx="503238" cy="190500"/>
            </a:xfrm>
            <a:custGeom>
              <a:avLst/>
              <a:gdLst>
                <a:gd name="T0" fmla="*/ 317 w 317"/>
                <a:gd name="T1" fmla="*/ 15 h 120"/>
                <a:gd name="T2" fmla="*/ 6 w 317"/>
                <a:gd name="T3" fmla="*/ 120 h 120"/>
                <a:gd name="T4" fmla="*/ 0 w 317"/>
                <a:gd name="T5" fmla="*/ 104 h 120"/>
                <a:gd name="T6" fmla="*/ 311 w 317"/>
                <a:gd name="T7" fmla="*/ 0 h 120"/>
                <a:gd name="T8" fmla="*/ 317 w 317"/>
                <a:gd name="T9" fmla="*/ 1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7" h="120">
                  <a:moveTo>
                    <a:pt x="317" y="15"/>
                  </a:moveTo>
                  <a:lnTo>
                    <a:pt x="6" y="120"/>
                  </a:lnTo>
                  <a:lnTo>
                    <a:pt x="0" y="104"/>
                  </a:lnTo>
                  <a:lnTo>
                    <a:pt x="311" y="0"/>
                  </a:lnTo>
                  <a:lnTo>
                    <a:pt x="317" y="15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6" name="Freeform 45"/>
            <p:cNvSpPr/>
            <p:nvPr/>
          </p:nvSpPr>
          <p:spPr bwMode="auto">
            <a:xfrm>
              <a:off x="3063709" y="4319588"/>
              <a:ext cx="501650" cy="190500"/>
            </a:xfrm>
            <a:custGeom>
              <a:avLst/>
              <a:gdLst>
                <a:gd name="T0" fmla="*/ 316 w 316"/>
                <a:gd name="T1" fmla="*/ 15 h 120"/>
                <a:gd name="T2" fmla="*/ 5 w 316"/>
                <a:gd name="T3" fmla="*/ 120 h 120"/>
                <a:gd name="T4" fmla="*/ 0 w 316"/>
                <a:gd name="T5" fmla="*/ 104 h 120"/>
                <a:gd name="T6" fmla="*/ 311 w 316"/>
                <a:gd name="T7" fmla="*/ 0 h 120"/>
                <a:gd name="T8" fmla="*/ 316 w 316"/>
                <a:gd name="T9" fmla="*/ 1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5"/>
                  </a:moveTo>
                  <a:lnTo>
                    <a:pt x="5" y="120"/>
                  </a:lnTo>
                  <a:lnTo>
                    <a:pt x="0" y="104"/>
                  </a:lnTo>
                  <a:lnTo>
                    <a:pt x="311" y="0"/>
                  </a:lnTo>
                  <a:lnTo>
                    <a:pt x="316" y="15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7" name="Freeform 46"/>
            <p:cNvSpPr/>
            <p:nvPr/>
          </p:nvSpPr>
          <p:spPr bwMode="auto">
            <a:xfrm>
              <a:off x="3084346" y="4379913"/>
              <a:ext cx="500063" cy="190500"/>
            </a:xfrm>
            <a:custGeom>
              <a:avLst/>
              <a:gdLst>
                <a:gd name="T0" fmla="*/ 315 w 315"/>
                <a:gd name="T1" fmla="*/ 15 h 120"/>
                <a:gd name="T2" fmla="*/ 5 w 315"/>
                <a:gd name="T3" fmla="*/ 120 h 120"/>
                <a:gd name="T4" fmla="*/ 0 w 315"/>
                <a:gd name="T5" fmla="*/ 104 h 120"/>
                <a:gd name="T6" fmla="*/ 311 w 315"/>
                <a:gd name="T7" fmla="*/ 0 h 120"/>
                <a:gd name="T8" fmla="*/ 315 w 315"/>
                <a:gd name="T9" fmla="*/ 15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5" h="120">
                  <a:moveTo>
                    <a:pt x="315" y="15"/>
                  </a:moveTo>
                  <a:lnTo>
                    <a:pt x="5" y="120"/>
                  </a:lnTo>
                  <a:lnTo>
                    <a:pt x="0" y="104"/>
                  </a:lnTo>
                  <a:lnTo>
                    <a:pt x="311" y="0"/>
                  </a:lnTo>
                  <a:lnTo>
                    <a:pt x="315" y="15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8" name="Freeform 47"/>
            <p:cNvSpPr/>
            <p:nvPr/>
          </p:nvSpPr>
          <p:spPr bwMode="auto">
            <a:xfrm>
              <a:off x="3103396" y="4440238"/>
              <a:ext cx="501650" cy="190500"/>
            </a:xfrm>
            <a:custGeom>
              <a:avLst/>
              <a:gdLst>
                <a:gd name="T0" fmla="*/ 316 w 316"/>
                <a:gd name="T1" fmla="*/ 16 h 120"/>
                <a:gd name="T2" fmla="*/ 5 w 316"/>
                <a:gd name="T3" fmla="*/ 120 h 120"/>
                <a:gd name="T4" fmla="*/ 0 w 316"/>
                <a:gd name="T5" fmla="*/ 105 h 120"/>
                <a:gd name="T6" fmla="*/ 311 w 316"/>
                <a:gd name="T7" fmla="*/ 0 h 120"/>
                <a:gd name="T8" fmla="*/ 316 w 316"/>
                <a:gd name="T9" fmla="*/ 16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6" h="120">
                  <a:moveTo>
                    <a:pt x="316" y="16"/>
                  </a:moveTo>
                  <a:lnTo>
                    <a:pt x="5" y="120"/>
                  </a:lnTo>
                  <a:lnTo>
                    <a:pt x="0" y="105"/>
                  </a:lnTo>
                  <a:lnTo>
                    <a:pt x="311" y="0"/>
                  </a:lnTo>
                  <a:lnTo>
                    <a:pt x="316" y="16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9" name="Freeform 48"/>
            <p:cNvSpPr/>
            <p:nvPr/>
          </p:nvSpPr>
          <p:spPr bwMode="auto">
            <a:xfrm>
              <a:off x="3555834" y="3579813"/>
              <a:ext cx="98425" cy="47625"/>
            </a:xfrm>
            <a:custGeom>
              <a:avLst/>
              <a:gdLst>
                <a:gd name="T0" fmla="*/ 62 w 62"/>
                <a:gd name="T1" fmla="*/ 10 h 30"/>
                <a:gd name="T2" fmla="*/ 3 w 62"/>
                <a:gd name="T3" fmla="*/ 30 h 30"/>
                <a:gd name="T4" fmla="*/ 0 w 62"/>
                <a:gd name="T5" fmla="*/ 20 h 30"/>
                <a:gd name="T6" fmla="*/ 59 w 62"/>
                <a:gd name="T7" fmla="*/ 0 h 30"/>
                <a:gd name="T8" fmla="*/ 62 w 62"/>
                <a:gd name="T9" fmla="*/ 1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30">
                  <a:moveTo>
                    <a:pt x="62" y="10"/>
                  </a:moveTo>
                  <a:lnTo>
                    <a:pt x="3" y="30"/>
                  </a:lnTo>
                  <a:lnTo>
                    <a:pt x="0" y="20"/>
                  </a:lnTo>
                  <a:lnTo>
                    <a:pt x="59" y="0"/>
                  </a:lnTo>
                  <a:lnTo>
                    <a:pt x="62" y="10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0" name="Freeform 49"/>
            <p:cNvSpPr/>
            <p:nvPr/>
          </p:nvSpPr>
          <p:spPr bwMode="auto">
            <a:xfrm>
              <a:off x="3505034" y="3600451"/>
              <a:ext cx="42863" cy="42863"/>
            </a:xfrm>
            <a:custGeom>
              <a:avLst/>
              <a:gdLst>
                <a:gd name="T0" fmla="*/ 27 w 27"/>
                <a:gd name="T1" fmla="*/ 21 h 27"/>
                <a:gd name="T2" fmla="*/ 7 w 27"/>
                <a:gd name="T3" fmla="*/ 27 h 27"/>
                <a:gd name="T4" fmla="*/ 0 w 27"/>
                <a:gd name="T5" fmla="*/ 7 h 27"/>
                <a:gd name="T6" fmla="*/ 20 w 27"/>
                <a:gd name="T7" fmla="*/ 0 h 27"/>
                <a:gd name="T8" fmla="*/ 27 w 27"/>
                <a:gd name="T9" fmla="*/ 21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7">
                  <a:moveTo>
                    <a:pt x="27" y="21"/>
                  </a:moveTo>
                  <a:lnTo>
                    <a:pt x="7" y="27"/>
                  </a:lnTo>
                  <a:lnTo>
                    <a:pt x="0" y="7"/>
                  </a:lnTo>
                  <a:lnTo>
                    <a:pt x="20" y="0"/>
                  </a:lnTo>
                  <a:lnTo>
                    <a:pt x="27" y="21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50"/>
            <p:cNvSpPr/>
            <p:nvPr/>
          </p:nvSpPr>
          <p:spPr bwMode="auto">
            <a:xfrm>
              <a:off x="3727284" y="3522663"/>
              <a:ext cx="98425" cy="44450"/>
            </a:xfrm>
            <a:custGeom>
              <a:avLst/>
              <a:gdLst>
                <a:gd name="T0" fmla="*/ 62 w 62"/>
                <a:gd name="T1" fmla="*/ 9 h 28"/>
                <a:gd name="T2" fmla="*/ 3 w 62"/>
                <a:gd name="T3" fmla="*/ 28 h 28"/>
                <a:gd name="T4" fmla="*/ 0 w 62"/>
                <a:gd name="T5" fmla="*/ 20 h 28"/>
                <a:gd name="T6" fmla="*/ 59 w 62"/>
                <a:gd name="T7" fmla="*/ 0 h 28"/>
                <a:gd name="T8" fmla="*/ 62 w 62"/>
                <a:gd name="T9" fmla="*/ 9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2" h="28">
                  <a:moveTo>
                    <a:pt x="62" y="9"/>
                  </a:moveTo>
                  <a:lnTo>
                    <a:pt x="3" y="28"/>
                  </a:lnTo>
                  <a:lnTo>
                    <a:pt x="0" y="20"/>
                  </a:lnTo>
                  <a:lnTo>
                    <a:pt x="59" y="0"/>
                  </a:lnTo>
                  <a:lnTo>
                    <a:pt x="62" y="9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2" name="Freeform 51"/>
            <p:cNvSpPr/>
            <p:nvPr/>
          </p:nvSpPr>
          <p:spPr bwMode="auto">
            <a:xfrm>
              <a:off x="3678071" y="3541713"/>
              <a:ext cx="44450" cy="42863"/>
            </a:xfrm>
            <a:custGeom>
              <a:avLst/>
              <a:gdLst>
                <a:gd name="T0" fmla="*/ 28 w 28"/>
                <a:gd name="T1" fmla="*/ 20 h 27"/>
                <a:gd name="T2" fmla="*/ 7 w 28"/>
                <a:gd name="T3" fmla="*/ 27 h 27"/>
                <a:gd name="T4" fmla="*/ 0 w 28"/>
                <a:gd name="T5" fmla="*/ 7 h 27"/>
                <a:gd name="T6" fmla="*/ 21 w 28"/>
                <a:gd name="T7" fmla="*/ 0 h 27"/>
                <a:gd name="T8" fmla="*/ 28 w 28"/>
                <a:gd name="T9" fmla="*/ 2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27">
                  <a:moveTo>
                    <a:pt x="28" y="20"/>
                  </a:moveTo>
                  <a:lnTo>
                    <a:pt x="7" y="27"/>
                  </a:lnTo>
                  <a:lnTo>
                    <a:pt x="0" y="7"/>
                  </a:lnTo>
                  <a:lnTo>
                    <a:pt x="21" y="0"/>
                  </a:lnTo>
                  <a:lnTo>
                    <a:pt x="28" y="20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3" name="Freeform 52"/>
            <p:cNvSpPr/>
            <p:nvPr/>
          </p:nvSpPr>
          <p:spPr bwMode="auto">
            <a:xfrm>
              <a:off x="3900321" y="3463926"/>
              <a:ext cx="100013" cy="46038"/>
            </a:xfrm>
            <a:custGeom>
              <a:avLst/>
              <a:gdLst>
                <a:gd name="T0" fmla="*/ 63 w 63"/>
                <a:gd name="T1" fmla="*/ 10 h 29"/>
                <a:gd name="T2" fmla="*/ 3 w 63"/>
                <a:gd name="T3" fmla="*/ 29 h 29"/>
                <a:gd name="T4" fmla="*/ 0 w 63"/>
                <a:gd name="T5" fmla="*/ 20 h 29"/>
                <a:gd name="T6" fmla="*/ 60 w 63"/>
                <a:gd name="T7" fmla="*/ 0 h 29"/>
                <a:gd name="T8" fmla="*/ 63 w 63"/>
                <a:gd name="T9" fmla="*/ 1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29">
                  <a:moveTo>
                    <a:pt x="63" y="10"/>
                  </a:moveTo>
                  <a:lnTo>
                    <a:pt x="3" y="29"/>
                  </a:lnTo>
                  <a:lnTo>
                    <a:pt x="0" y="20"/>
                  </a:lnTo>
                  <a:lnTo>
                    <a:pt x="60" y="0"/>
                  </a:lnTo>
                  <a:lnTo>
                    <a:pt x="63" y="10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4" name="Freeform 53"/>
            <p:cNvSpPr/>
            <p:nvPr/>
          </p:nvSpPr>
          <p:spPr bwMode="auto">
            <a:xfrm>
              <a:off x="3851109" y="3484563"/>
              <a:ext cx="42863" cy="42863"/>
            </a:xfrm>
            <a:custGeom>
              <a:avLst/>
              <a:gdLst>
                <a:gd name="T0" fmla="*/ 27 w 27"/>
                <a:gd name="T1" fmla="*/ 20 h 27"/>
                <a:gd name="T2" fmla="*/ 7 w 27"/>
                <a:gd name="T3" fmla="*/ 27 h 27"/>
                <a:gd name="T4" fmla="*/ 0 w 27"/>
                <a:gd name="T5" fmla="*/ 7 h 27"/>
                <a:gd name="T6" fmla="*/ 20 w 27"/>
                <a:gd name="T7" fmla="*/ 0 h 27"/>
                <a:gd name="T8" fmla="*/ 27 w 27"/>
                <a:gd name="T9" fmla="*/ 2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27">
                  <a:moveTo>
                    <a:pt x="27" y="20"/>
                  </a:moveTo>
                  <a:lnTo>
                    <a:pt x="7" y="27"/>
                  </a:lnTo>
                  <a:lnTo>
                    <a:pt x="0" y="7"/>
                  </a:lnTo>
                  <a:lnTo>
                    <a:pt x="20" y="0"/>
                  </a:lnTo>
                  <a:lnTo>
                    <a:pt x="27" y="20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5" name="Freeform 54"/>
            <p:cNvSpPr/>
            <p:nvPr/>
          </p:nvSpPr>
          <p:spPr bwMode="auto">
            <a:xfrm>
              <a:off x="3351046" y="4960938"/>
              <a:ext cx="174625" cy="385763"/>
            </a:xfrm>
            <a:custGeom>
              <a:avLst/>
              <a:gdLst>
                <a:gd name="T0" fmla="*/ 110 w 110"/>
                <a:gd name="T1" fmla="*/ 232 h 243"/>
                <a:gd name="T2" fmla="*/ 78 w 110"/>
                <a:gd name="T3" fmla="*/ 243 h 243"/>
                <a:gd name="T4" fmla="*/ 0 w 110"/>
                <a:gd name="T5" fmla="*/ 11 h 243"/>
                <a:gd name="T6" fmla="*/ 32 w 110"/>
                <a:gd name="T7" fmla="*/ 0 h 243"/>
                <a:gd name="T8" fmla="*/ 110 w 110"/>
                <a:gd name="T9" fmla="*/ 232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0" h="243">
                  <a:moveTo>
                    <a:pt x="110" y="232"/>
                  </a:moveTo>
                  <a:lnTo>
                    <a:pt x="78" y="243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110" y="232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6" name="Freeform 55"/>
            <p:cNvSpPr/>
            <p:nvPr/>
          </p:nvSpPr>
          <p:spPr bwMode="auto">
            <a:xfrm>
              <a:off x="3482809" y="5087938"/>
              <a:ext cx="123825" cy="231775"/>
            </a:xfrm>
            <a:custGeom>
              <a:avLst/>
              <a:gdLst>
                <a:gd name="T0" fmla="*/ 78 w 78"/>
                <a:gd name="T1" fmla="*/ 136 h 146"/>
                <a:gd name="T2" fmla="*/ 46 w 78"/>
                <a:gd name="T3" fmla="*/ 146 h 146"/>
                <a:gd name="T4" fmla="*/ 0 w 78"/>
                <a:gd name="T5" fmla="*/ 10 h 146"/>
                <a:gd name="T6" fmla="*/ 32 w 78"/>
                <a:gd name="T7" fmla="*/ 0 h 146"/>
                <a:gd name="T8" fmla="*/ 78 w 78"/>
                <a:gd name="T9" fmla="*/ 13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" h="146">
                  <a:moveTo>
                    <a:pt x="78" y="136"/>
                  </a:moveTo>
                  <a:lnTo>
                    <a:pt x="46" y="146"/>
                  </a:lnTo>
                  <a:lnTo>
                    <a:pt x="0" y="10"/>
                  </a:lnTo>
                  <a:lnTo>
                    <a:pt x="32" y="0"/>
                  </a:lnTo>
                  <a:lnTo>
                    <a:pt x="78" y="136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7" name="Freeform 56"/>
            <p:cNvSpPr/>
            <p:nvPr/>
          </p:nvSpPr>
          <p:spPr bwMode="auto">
            <a:xfrm>
              <a:off x="3546309" y="5010151"/>
              <a:ext cx="141288" cy="282575"/>
            </a:xfrm>
            <a:custGeom>
              <a:avLst/>
              <a:gdLst>
                <a:gd name="T0" fmla="*/ 89 w 89"/>
                <a:gd name="T1" fmla="*/ 167 h 178"/>
                <a:gd name="T2" fmla="*/ 57 w 89"/>
                <a:gd name="T3" fmla="*/ 178 h 178"/>
                <a:gd name="T4" fmla="*/ 0 w 89"/>
                <a:gd name="T5" fmla="*/ 11 h 178"/>
                <a:gd name="T6" fmla="*/ 32 w 89"/>
                <a:gd name="T7" fmla="*/ 0 h 178"/>
                <a:gd name="T8" fmla="*/ 89 w 89"/>
                <a:gd name="T9" fmla="*/ 167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" h="178">
                  <a:moveTo>
                    <a:pt x="89" y="167"/>
                  </a:moveTo>
                  <a:lnTo>
                    <a:pt x="57" y="178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89" y="167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8" name="Freeform 57"/>
            <p:cNvSpPr/>
            <p:nvPr/>
          </p:nvSpPr>
          <p:spPr bwMode="auto">
            <a:xfrm>
              <a:off x="3724109" y="5114926"/>
              <a:ext cx="90488" cy="134938"/>
            </a:xfrm>
            <a:custGeom>
              <a:avLst/>
              <a:gdLst>
                <a:gd name="T0" fmla="*/ 57 w 57"/>
                <a:gd name="T1" fmla="*/ 74 h 85"/>
                <a:gd name="T2" fmla="*/ 25 w 57"/>
                <a:gd name="T3" fmla="*/ 85 h 85"/>
                <a:gd name="T4" fmla="*/ 0 w 57"/>
                <a:gd name="T5" fmla="*/ 12 h 85"/>
                <a:gd name="T6" fmla="*/ 33 w 57"/>
                <a:gd name="T7" fmla="*/ 0 h 85"/>
                <a:gd name="T8" fmla="*/ 57 w 57"/>
                <a:gd name="T9" fmla="*/ 74 h 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7" h="85">
                  <a:moveTo>
                    <a:pt x="57" y="74"/>
                  </a:moveTo>
                  <a:lnTo>
                    <a:pt x="25" y="85"/>
                  </a:lnTo>
                  <a:lnTo>
                    <a:pt x="0" y="12"/>
                  </a:lnTo>
                  <a:lnTo>
                    <a:pt x="33" y="0"/>
                  </a:lnTo>
                  <a:lnTo>
                    <a:pt x="57" y="74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9" name="Freeform 58"/>
            <p:cNvSpPr/>
            <p:nvPr/>
          </p:nvSpPr>
          <p:spPr bwMode="auto">
            <a:xfrm>
              <a:off x="3693946" y="4756151"/>
              <a:ext cx="201613" cy="466725"/>
            </a:xfrm>
            <a:custGeom>
              <a:avLst/>
              <a:gdLst>
                <a:gd name="T0" fmla="*/ 127 w 127"/>
                <a:gd name="T1" fmla="*/ 283 h 294"/>
                <a:gd name="T2" fmla="*/ 95 w 127"/>
                <a:gd name="T3" fmla="*/ 294 h 294"/>
                <a:gd name="T4" fmla="*/ 0 w 127"/>
                <a:gd name="T5" fmla="*/ 11 h 294"/>
                <a:gd name="T6" fmla="*/ 32 w 127"/>
                <a:gd name="T7" fmla="*/ 0 h 294"/>
                <a:gd name="T8" fmla="*/ 127 w 127"/>
                <a:gd name="T9" fmla="*/ 28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294">
                  <a:moveTo>
                    <a:pt x="127" y="283"/>
                  </a:moveTo>
                  <a:lnTo>
                    <a:pt x="95" y="294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127" y="283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0" name="Freeform 59"/>
            <p:cNvSpPr/>
            <p:nvPr/>
          </p:nvSpPr>
          <p:spPr bwMode="auto">
            <a:xfrm>
              <a:off x="3809834" y="4838701"/>
              <a:ext cx="166688" cy="357188"/>
            </a:xfrm>
            <a:custGeom>
              <a:avLst/>
              <a:gdLst>
                <a:gd name="T0" fmla="*/ 105 w 105"/>
                <a:gd name="T1" fmla="*/ 214 h 225"/>
                <a:gd name="T2" fmla="*/ 73 w 105"/>
                <a:gd name="T3" fmla="*/ 225 h 225"/>
                <a:gd name="T4" fmla="*/ 0 w 105"/>
                <a:gd name="T5" fmla="*/ 11 h 225"/>
                <a:gd name="T6" fmla="*/ 33 w 105"/>
                <a:gd name="T7" fmla="*/ 0 h 225"/>
                <a:gd name="T8" fmla="*/ 105 w 105"/>
                <a:gd name="T9" fmla="*/ 214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225">
                  <a:moveTo>
                    <a:pt x="105" y="214"/>
                  </a:moveTo>
                  <a:lnTo>
                    <a:pt x="73" y="225"/>
                  </a:lnTo>
                  <a:lnTo>
                    <a:pt x="0" y="11"/>
                  </a:lnTo>
                  <a:lnTo>
                    <a:pt x="33" y="0"/>
                  </a:lnTo>
                  <a:lnTo>
                    <a:pt x="105" y="214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1" name="Freeform 60"/>
            <p:cNvSpPr/>
            <p:nvPr/>
          </p:nvSpPr>
          <p:spPr bwMode="auto">
            <a:xfrm>
              <a:off x="3981284" y="4919663"/>
              <a:ext cx="123825" cy="233363"/>
            </a:xfrm>
            <a:custGeom>
              <a:avLst/>
              <a:gdLst>
                <a:gd name="T0" fmla="*/ 78 w 78"/>
                <a:gd name="T1" fmla="*/ 136 h 147"/>
                <a:gd name="T2" fmla="*/ 45 w 78"/>
                <a:gd name="T3" fmla="*/ 147 h 147"/>
                <a:gd name="T4" fmla="*/ 0 w 78"/>
                <a:gd name="T5" fmla="*/ 11 h 147"/>
                <a:gd name="T6" fmla="*/ 32 w 78"/>
                <a:gd name="T7" fmla="*/ 0 h 147"/>
                <a:gd name="T8" fmla="*/ 78 w 78"/>
                <a:gd name="T9" fmla="*/ 136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8" h="147">
                  <a:moveTo>
                    <a:pt x="78" y="136"/>
                  </a:moveTo>
                  <a:lnTo>
                    <a:pt x="45" y="147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78" y="136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2" name="Freeform 61"/>
            <p:cNvSpPr/>
            <p:nvPr/>
          </p:nvSpPr>
          <p:spPr bwMode="auto">
            <a:xfrm>
              <a:off x="4038434" y="4824413"/>
              <a:ext cx="146050" cy="301625"/>
            </a:xfrm>
            <a:custGeom>
              <a:avLst/>
              <a:gdLst>
                <a:gd name="T0" fmla="*/ 92 w 92"/>
                <a:gd name="T1" fmla="*/ 178 h 190"/>
                <a:gd name="T2" fmla="*/ 60 w 92"/>
                <a:gd name="T3" fmla="*/ 190 h 190"/>
                <a:gd name="T4" fmla="*/ 0 w 92"/>
                <a:gd name="T5" fmla="*/ 12 h 190"/>
                <a:gd name="T6" fmla="*/ 32 w 92"/>
                <a:gd name="T7" fmla="*/ 0 h 190"/>
                <a:gd name="T8" fmla="*/ 92 w 92"/>
                <a:gd name="T9" fmla="*/ 178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2" h="190">
                  <a:moveTo>
                    <a:pt x="92" y="178"/>
                  </a:moveTo>
                  <a:lnTo>
                    <a:pt x="60" y="190"/>
                  </a:lnTo>
                  <a:lnTo>
                    <a:pt x="0" y="12"/>
                  </a:lnTo>
                  <a:lnTo>
                    <a:pt x="32" y="0"/>
                  </a:lnTo>
                  <a:lnTo>
                    <a:pt x="92" y="178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3" name="Freeform 62"/>
            <p:cNvSpPr/>
            <p:nvPr/>
          </p:nvSpPr>
          <p:spPr bwMode="auto">
            <a:xfrm>
              <a:off x="4067009" y="4641851"/>
              <a:ext cx="198438" cy="455613"/>
            </a:xfrm>
            <a:custGeom>
              <a:avLst/>
              <a:gdLst>
                <a:gd name="T0" fmla="*/ 125 w 125"/>
                <a:gd name="T1" fmla="*/ 277 h 287"/>
                <a:gd name="T2" fmla="*/ 92 w 125"/>
                <a:gd name="T3" fmla="*/ 287 h 287"/>
                <a:gd name="T4" fmla="*/ 0 w 125"/>
                <a:gd name="T5" fmla="*/ 11 h 287"/>
                <a:gd name="T6" fmla="*/ 32 w 125"/>
                <a:gd name="T7" fmla="*/ 0 h 287"/>
                <a:gd name="T8" fmla="*/ 125 w 125"/>
                <a:gd name="T9" fmla="*/ 277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5" h="287">
                  <a:moveTo>
                    <a:pt x="125" y="277"/>
                  </a:moveTo>
                  <a:lnTo>
                    <a:pt x="92" y="287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125" y="277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4" name="Freeform 63"/>
            <p:cNvSpPr/>
            <p:nvPr/>
          </p:nvSpPr>
          <p:spPr bwMode="auto">
            <a:xfrm>
              <a:off x="4241634" y="4741863"/>
              <a:ext cx="152400" cy="312738"/>
            </a:xfrm>
            <a:custGeom>
              <a:avLst/>
              <a:gdLst>
                <a:gd name="T0" fmla="*/ 96 w 96"/>
                <a:gd name="T1" fmla="*/ 186 h 197"/>
                <a:gd name="T2" fmla="*/ 64 w 96"/>
                <a:gd name="T3" fmla="*/ 197 h 197"/>
                <a:gd name="T4" fmla="*/ 0 w 96"/>
                <a:gd name="T5" fmla="*/ 10 h 197"/>
                <a:gd name="T6" fmla="*/ 32 w 96"/>
                <a:gd name="T7" fmla="*/ 0 h 197"/>
                <a:gd name="T8" fmla="*/ 96 w 96"/>
                <a:gd name="T9" fmla="*/ 186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" h="197">
                  <a:moveTo>
                    <a:pt x="96" y="186"/>
                  </a:moveTo>
                  <a:lnTo>
                    <a:pt x="64" y="197"/>
                  </a:lnTo>
                  <a:lnTo>
                    <a:pt x="0" y="10"/>
                  </a:lnTo>
                  <a:lnTo>
                    <a:pt x="32" y="0"/>
                  </a:lnTo>
                  <a:lnTo>
                    <a:pt x="96" y="186"/>
                  </a:lnTo>
                  <a:close/>
                </a:path>
              </a:pathLst>
            </a:custGeom>
            <a:solidFill>
              <a:srgbClr val="E65E5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5" name="Freeform 64"/>
            <p:cNvSpPr/>
            <p:nvPr/>
          </p:nvSpPr>
          <p:spPr bwMode="auto">
            <a:xfrm>
              <a:off x="4349584" y="4795838"/>
              <a:ext cx="125413" cy="231775"/>
            </a:xfrm>
            <a:custGeom>
              <a:avLst/>
              <a:gdLst>
                <a:gd name="T0" fmla="*/ 79 w 79"/>
                <a:gd name="T1" fmla="*/ 136 h 146"/>
                <a:gd name="T2" fmla="*/ 45 w 79"/>
                <a:gd name="T3" fmla="*/ 146 h 146"/>
                <a:gd name="T4" fmla="*/ 0 w 79"/>
                <a:gd name="T5" fmla="*/ 11 h 146"/>
                <a:gd name="T6" fmla="*/ 33 w 79"/>
                <a:gd name="T7" fmla="*/ 0 h 146"/>
                <a:gd name="T8" fmla="*/ 79 w 79"/>
                <a:gd name="T9" fmla="*/ 136 h 1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9" h="146">
                  <a:moveTo>
                    <a:pt x="79" y="136"/>
                  </a:moveTo>
                  <a:lnTo>
                    <a:pt x="45" y="146"/>
                  </a:lnTo>
                  <a:lnTo>
                    <a:pt x="0" y="11"/>
                  </a:lnTo>
                  <a:lnTo>
                    <a:pt x="33" y="0"/>
                  </a:lnTo>
                  <a:lnTo>
                    <a:pt x="79" y="136"/>
                  </a:lnTo>
                  <a:close/>
                </a:path>
              </a:pathLst>
            </a:custGeom>
            <a:solidFill>
              <a:srgbClr val="2CAED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6" name="Freeform 65"/>
            <p:cNvSpPr/>
            <p:nvPr/>
          </p:nvSpPr>
          <p:spPr bwMode="auto">
            <a:xfrm>
              <a:off x="4378159" y="4614863"/>
              <a:ext cx="176213" cy="385763"/>
            </a:xfrm>
            <a:custGeom>
              <a:avLst/>
              <a:gdLst>
                <a:gd name="T0" fmla="*/ 111 w 111"/>
                <a:gd name="T1" fmla="*/ 232 h 243"/>
                <a:gd name="T2" fmla="*/ 78 w 111"/>
                <a:gd name="T3" fmla="*/ 243 h 243"/>
                <a:gd name="T4" fmla="*/ 0 w 111"/>
                <a:gd name="T5" fmla="*/ 11 h 243"/>
                <a:gd name="T6" fmla="*/ 32 w 111"/>
                <a:gd name="T7" fmla="*/ 0 h 243"/>
                <a:gd name="T8" fmla="*/ 111 w 111"/>
                <a:gd name="T9" fmla="*/ 232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1" h="243">
                  <a:moveTo>
                    <a:pt x="111" y="232"/>
                  </a:moveTo>
                  <a:lnTo>
                    <a:pt x="78" y="243"/>
                  </a:lnTo>
                  <a:lnTo>
                    <a:pt x="0" y="11"/>
                  </a:lnTo>
                  <a:lnTo>
                    <a:pt x="32" y="0"/>
                  </a:lnTo>
                  <a:lnTo>
                    <a:pt x="111" y="232"/>
                  </a:lnTo>
                  <a:close/>
                </a:path>
              </a:pathLst>
            </a:custGeom>
            <a:solidFill>
              <a:srgbClr val="FDC54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7" name="Freeform 66"/>
            <p:cNvSpPr/>
            <p:nvPr/>
          </p:nvSpPr>
          <p:spPr bwMode="auto">
            <a:xfrm>
              <a:off x="3230396" y="4813301"/>
              <a:ext cx="1403350" cy="593725"/>
            </a:xfrm>
            <a:custGeom>
              <a:avLst/>
              <a:gdLst>
                <a:gd name="T0" fmla="*/ 884 w 884"/>
                <a:gd name="T1" fmla="*/ 113 h 374"/>
                <a:gd name="T2" fmla="*/ 863 w 884"/>
                <a:gd name="T3" fmla="*/ 108 h 374"/>
                <a:gd name="T4" fmla="*/ 865 w 884"/>
                <a:gd name="T5" fmla="*/ 114 h 374"/>
                <a:gd name="T6" fmla="*/ 131 w 884"/>
                <a:gd name="T7" fmla="*/ 361 h 374"/>
                <a:gd name="T8" fmla="*/ 14 w 884"/>
                <a:gd name="T9" fmla="*/ 16 h 374"/>
                <a:gd name="T10" fmla="*/ 20 w 884"/>
                <a:gd name="T11" fmla="*/ 14 h 374"/>
                <a:gd name="T12" fmla="*/ 4 w 884"/>
                <a:gd name="T13" fmla="*/ 0 h 374"/>
                <a:gd name="T14" fmla="*/ 0 w 884"/>
                <a:gd name="T15" fmla="*/ 21 h 374"/>
                <a:gd name="T16" fmla="*/ 5 w 884"/>
                <a:gd name="T17" fmla="*/ 19 h 374"/>
                <a:gd name="T18" fmla="*/ 125 w 884"/>
                <a:gd name="T19" fmla="*/ 374 h 374"/>
                <a:gd name="T20" fmla="*/ 125 w 884"/>
                <a:gd name="T21" fmla="*/ 374 h 374"/>
                <a:gd name="T22" fmla="*/ 868 w 884"/>
                <a:gd name="T23" fmla="*/ 124 h 374"/>
                <a:gd name="T24" fmla="*/ 870 w 884"/>
                <a:gd name="T25" fmla="*/ 129 h 374"/>
                <a:gd name="T26" fmla="*/ 884 w 884"/>
                <a:gd name="T27" fmla="*/ 113 h 3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84" h="374">
                  <a:moveTo>
                    <a:pt x="884" y="113"/>
                  </a:moveTo>
                  <a:lnTo>
                    <a:pt x="863" y="108"/>
                  </a:lnTo>
                  <a:lnTo>
                    <a:pt x="865" y="114"/>
                  </a:lnTo>
                  <a:lnTo>
                    <a:pt x="131" y="361"/>
                  </a:lnTo>
                  <a:lnTo>
                    <a:pt x="14" y="16"/>
                  </a:lnTo>
                  <a:lnTo>
                    <a:pt x="20" y="14"/>
                  </a:lnTo>
                  <a:lnTo>
                    <a:pt x="4" y="0"/>
                  </a:lnTo>
                  <a:lnTo>
                    <a:pt x="0" y="21"/>
                  </a:lnTo>
                  <a:lnTo>
                    <a:pt x="5" y="19"/>
                  </a:lnTo>
                  <a:lnTo>
                    <a:pt x="125" y="374"/>
                  </a:lnTo>
                  <a:lnTo>
                    <a:pt x="125" y="374"/>
                  </a:lnTo>
                  <a:lnTo>
                    <a:pt x="868" y="124"/>
                  </a:lnTo>
                  <a:lnTo>
                    <a:pt x="870" y="129"/>
                  </a:lnTo>
                  <a:lnTo>
                    <a:pt x="884" y="113"/>
                  </a:lnTo>
                  <a:close/>
                </a:path>
              </a:pathLst>
            </a:custGeom>
            <a:solidFill>
              <a:srgbClr val="B3AB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8" name="Freeform 67"/>
            <p:cNvSpPr/>
            <p:nvPr/>
          </p:nvSpPr>
          <p:spPr bwMode="auto">
            <a:xfrm>
              <a:off x="3770146" y="4318001"/>
              <a:ext cx="550863" cy="198438"/>
            </a:xfrm>
            <a:custGeom>
              <a:avLst/>
              <a:gdLst>
                <a:gd name="T0" fmla="*/ 347 w 347"/>
                <a:gd name="T1" fmla="*/ 9 h 125"/>
                <a:gd name="T2" fmla="*/ 3 w 347"/>
                <a:gd name="T3" fmla="*/ 125 h 125"/>
                <a:gd name="T4" fmla="*/ 0 w 347"/>
                <a:gd name="T5" fmla="*/ 115 h 125"/>
                <a:gd name="T6" fmla="*/ 344 w 347"/>
                <a:gd name="T7" fmla="*/ 0 h 125"/>
                <a:gd name="T8" fmla="*/ 347 w 347"/>
                <a:gd name="T9" fmla="*/ 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125">
                  <a:moveTo>
                    <a:pt x="347" y="9"/>
                  </a:moveTo>
                  <a:lnTo>
                    <a:pt x="3" y="125"/>
                  </a:lnTo>
                  <a:lnTo>
                    <a:pt x="0" y="115"/>
                  </a:lnTo>
                  <a:lnTo>
                    <a:pt x="344" y="0"/>
                  </a:lnTo>
                  <a:lnTo>
                    <a:pt x="347" y="9"/>
                  </a:lnTo>
                  <a:close/>
                </a:path>
              </a:pathLst>
            </a:custGeom>
            <a:solidFill>
              <a:srgbClr val="D3CAA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49" name="Freeform 68"/>
            <p:cNvSpPr/>
            <p:nvPr/>
          </p:nvSpPr>
          <p:spPr bwMode="auto">
            <a:xfrm>
              <a:off x="3781259" y="4349751"/>
              <a:ext cx="550863" cy="198438"/>
            </a:xfrm>
            <a:custGeom>
              <a:avLst/>
              <a:gdLst>
                <a:gd name="T0" fmla="*/ 347 w 347"/>
                <a:gd name="T1" fmla="*/ 9 h 125"/>
                <a:gd name="T2" fmla="*/ 3 w 347"/>
                <a:gd name="T3" fmla="*/ 125 h 125"/>
                <a:gd name="T4" fmla="*/ 0 w 347"/>
                <a:gd name="T5" fmla="*/ 117 h 125"/>
                <a:gd name="T6" fmla="*/ 344 w 347"/>
                <a:gd name="T7" fmla="*/ 0 h 125"/>
                <a:gd name="T8" fmla="*/ 347 w 347"/>
                <a:gd name="T9" fmla="*/ 9 h 1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7" h="125">
                  <a:moveTo>
                    <a:pt x="347" y="9"/>
                  </a:moveTo>
                  <a:lnTo>
                    <a:pt x="3" y="125"/>
                  </a:lnTo>
                  <a:lnTo>
                    <a:pt x="0" y="117"/>
                  </a:lnTo>
                  <a:lnTo>
                    <a:pt x="344" y="0"/>
                  </a:lnTo>
                  <a:lnTo>
                    <a:pt x="347" y="9"/>
                  </a:lnTo>
                  <a:close/>
                </a:path>
              </a:pathLst>
            </a:custGeom>
            <a:solidFill>
              <a:srgbClr val="D3CAA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50" name="Freeform 69"/>
            <p:cNvSpPr/>
            <p:nvPr/>
          </p:nvSpPr>
          <p:spPr bwMode="auto">
            <a:xfrm>
              <a:off x="3792371" y="4384676"/>
              <a:ext cx="552450" cy="196850"/>
            </a:xfrm>
            <a:custGeom>
              <a:avLst/>
              <a:gdLst>
                <a:gd name="T0" fmla="*/ 348 w 348"/>
                <a:gd name="T1" fmla="*/ 9 h 124"/>
                <a:gd name="T2" fmla="*/ 2 w 348"/>
                <a:gd name="T3" fmla="*/ 124 h 124"/>
                <a:gd name="T4" fmla="*/ 0 w 348"/>
                <a:gd name="T5" fmla="*/ 115 h 124"/>
                <a:gd name="T6" fmla="*/ 344 w 348"/>
                <a:gd name="T7" fmla="*/ 0 h 124"/>
                <a:gd name="T8" fmla="*/ 348 w 348"/>
                <a:gd name="T9" fmla="*/ 9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8" h="124">
                  <a:moveTo>
                    <a:pt x="348" y="9"/>
                  </a:moveTo>
                  <a:lnTo>
                    <a:pt x="2" y="124"/>
                  </a:lnTo>
                  <a:lnTo>
                    <a:pt x="0" y="115"/>
                  </a:lnTo>
                  <a:lnTo>
                    <a:pt x="344" y="0"/>
                  </a:lnTo>
                  <a:lnTo>
                    <a:pt x="348" y="9"/>
                  </a:lnTo>
                  <a:close/>
                </a:path>
              </a:pathLst>
            </a:custGeom>
            <a:solidFill>
              <a:srgbClr val="D3CAA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171450" y="133350"/>
            <a:ext cx="11868150" cy="660482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680377" y="271635"/>
            <a:ext cx="2110740" cy="52197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zh-CN" altLang="en-US" sz="2800" b="1" dirty="0">
                <a:ln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新蒂剪纸体" panose="03000600000000000000" charset="-122"/>
                <a:ea typeface="新蒂剪纸体" panose="03000600000000000000" charset="-122"/>
              </a:rPr>
              <a:t>运 动 建 议</a:t>
            </a:r>
            <a:endParaRPr lang="zh-CN" altLang="en-US" sz="2800" b="1" dirty="0">
              <a:ln>
                <a:solidFill>
                  <a:schemeClr val="accent3">
                    <a:lumMod val="40000"/>
                    <a:lumOff val="6000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latin typeface="新蒂剪纸体" panose="03000600000000000000" charset="-122"/>
              <a:ea typeface="新蒂剪纸体" panose="03000600000000000000" charset="-122"/>
            </a:endParaRPr>
          </a:p>
        </p:txBody>
      </p:sp>
      <p:sp>
        <p:nvSpPr>
          <p:cNvPr id="6" name="MH_Number_1"/>
          <p:cNvSpPr/>
          <p:nvPr>
            <p:custDataLst>
              <p:tags r:id="rId1"/>
            </p:custDataLst>
          </p:nvPr>
        </p:nvSpPr>
        <p:spPr>
          <a:xfrm>
            <a:off x="247881" y="201579"/>
            <a:ext cx="616535" cy="616535"/>
          </a:xfrm>
          <a:prstGeom prst="ellipse">
            <a:avLst/>
          </a:prstGeom>
          <a:solidFill>
            <a:srgbClr val="389FA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952265" y="766952"/>
            <a:ext cx="3566935" cy="0"/>
          </a:xfrm>
          <a:prstGeom prst="line">
            <a:avLst/>
          </a:prstGeom>
          <a:ln>
            <a:solidFill>
              <a:srgbClr val="389F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11982626" y="6659723"/>
            <a:ext cx="151253" cy="151253"/>
          </a:xfrm>
          <a:prstGeom prst="rect">
            <a:avLst/>
          </a:prstGeom>
          <a:solidFill>
            <a:srgbClr val="FDC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1857799" y="6659722"/>
            <a:ext cx="401063" cy="1512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15DC01DB-9276-43C4-9F6A-26192206E6DF}" type="slidenum">
              <a:rPr lang="en-US" altLang="zh-CN" sz="100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35" name="组合 34"/>
          <p:cNvGrpSpPr/>
          <p:nvPr/>
        </p:nvGrpSpPr>
        <p:grpSpPr>
          <a:xfrm>
            <a:off x="6286500" y="2491740"/>
            <a:ext cx="2684145" cy="2696845"/>
            <a:chOff x="9900" y="3924"/>
            <a:chExt cx="4227" cy="4247"/>
          </a:xfrm>
        </p:grpSpPr>
        <p:sp>
          <p:nvSpPr>
            <p:cNvPr id="12" name="Freeform 7"/>
            <p:cNvSpPr/>
            <p:nvPr/>
          </p:nvSpPr>
          <p:spPr bwMode="auto">
            <a:xfrm>
              <a:off x="9900" y="3924"/>
              <a:ext cx="2980" cy="2995"/>
            </a:xfrm>
            <a:custGeom>
              <a:avLst/>
              <a:gdLst>
                <a:gd name="T0" fmla="*/ 282 w 282"/>
                <a:gd name="T1" fmla="*/ 270 h 282"/>
                <a:gd name="T2" fmla="*/ 270 w 282"/>
                <a:gd name="T3" fmla="*/ 282 h 282"/>
                <a:gd name="T4" fmla="*/ 257 w 282"/>
                <a:gd name="T5" fmla="*/ 270 h 282"/>
                <a:gd name="T6" fmla="*/ 13 w 282"/>
                <a:gd name="T7" fmla="*/ 25 h 282"/>
                <a:gd name="T8" fmla="*/ 0 w 282"/>
                <a:gd name="T9" fmla="*/ 13 h 282"/>
                <a:gd name="T10" fmla="*/ 13 w 282"/>
                <a:gd name="T11" fmla="*/ 0 h 282"/>
                <a:gd name="T12" fmla="*/ 282 w 282"/>
                <a:gd name="T13" fmla="*/ 270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82" h="282">
                  <a:moveTo>
                    <a:pt x="282" y="270"/>
                  </a:moveTo>
                  <a:cubicBezTo>
                    <a:pt x="278" y="273"/>
                    <a:pt x="273" y="278"/>
                    <a:pt x="270" y="282"/>
                  </a:cubicBezTo>
                  <a:cubicBezTo>
                    <a:pt x="257" y="270"/>
                    <a:pt x="257" y="270"/>
                    <a:pt x="257" y="270"/>
                  </a:cubicBezTo>
                  <a:cubicBezTo>
                    <a:pt x="13" y="25"/>
                    <a:pt x="13" y="25"/>
                    <a:pt x="13" y="25"/>
                  </a:cubicBezTo>
                  <a:cubicBezTo>
                    <a:pt x="0" y="13"/>
                    <a:pt x="0" y="13"/>
                    <a:pt x="0" y="13"/>
                  </a:cubicBezTo>
                  <a:cubicBezTo>
                    <a:pt x="5" y="9"/>
                    <a:pt x="9" y="5"/>
                    <a:pt x="13" y="0"/>
                  </a:cubicBezTo>
                  <a:lnTo>
                    <a:pt x="282" y="27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5" name="Freeform 10"/>
            <p:cNvSpPr>
              <a:spLocks noEditPoints="1"/>
            </p:cNvSpPr>
            <p:nvPr/>
          </p:nvSpPr>
          <p:spPr bwMode="auto">
            <a:xfrm>
              <a:off x="12437" y="6461"/>
              <a:ext cx="1690" cy="1710"/>
            </a:xfrm>
            <a:custGeom>
              <a:avLst/>
              <a:gdLst>
                <a:gd name="T0" fmla="*/ 141 w 160"/>
                <a:gd name="T1" fmla="*/ 29 h 161"/>
                <a:gd name="T2" fmla="*/ 128 w 160"/>
                <a:gd name="T3" fmla="*/ 17 h 161"/>
                <a:gd name="T4" fmla="*/ 80 w 160"/>
                <a:gd name="T5" fmla="*/ 0 h 161"/>
                <a:gd name="T6" fmla="*/ 30 w 160"/>
                <a:gd name="T7" fmla="*/ 18 h 161"/>
                <a:gd name="T8" fmla="*/ 17 w 160"/>
                <a:gd name="T9" fmla="*/ 31 h 161"/>
                <a:gd name="T10" fmla="*/ 0 w 160"/>
                <a:gd name="T11" fmla="*/ 81 h 161"/>
                <a:gd name="T12" fmla="*/ 80 w 160"/>
                <a:gd name="T13" fmla="*/ 161 h 161"/>
                <a:gd name="T14" fmla="*/ 160 w 160"/>
                <a:gd name="T15" fmla="*/ 81 h 161"/>
                <a:gd name="T16" fmla="*/ 141 w 160"/>
                <a:gd name="T17" fmla="*/ 29 h 161"/>
                <a:gd name="T18" fmla="*/ 80 w 160"/>
                <a:gd name="T19" fmla="*/ 143 h 161"/>
                <a:gd name="T20" fmla="*/ 17 w 160"/>
                <a:gd name="T21" fmla="*/ 81 h 161"/>
                <a:gd name="T22" fmla="*/ 30 w 160"/>
                <a:gd name="T23" fmla="*/ 43 h 161"/>
                <a:gd name="T24" fmla="*/ 42 w 160"/>
                <a:gd name="T25" fmla="*/ 31 h 161"/>
                <a:gd name="T26" fmla="*/ 80 w 160"/>
                <a:gd name="T27" fmla="*/ 18 h 161"/>
                <a:gd name="T28" fmla="*/ 115 w 160"/>
                <a:gd name="T29" fmla="*/ 29 h 161"/>
                <a:gd name="T30" fmla="*/ 129 w 160"/>
                <a:gd name="T31" fmla="*/ 41 h 161"/>
                <a:gd name="T32" fmla="*/ 142 w 160"/>
                <a:gd name="T33" fmla="*/ 81 h 161"/>
                <a:gd name="T34" fmla="*/ 80 w 160"/>
                <a:gd name="T35" fmla="*/ 14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0" h="161">
                  <a:moveTo>
                    <a:pt x="141" y="29"/>
                  </a:moveTo>
                  <a:cubicBezTo>
                    <a:pt x="137" y="24"/>
                    <a:pt x="133" y="20"/>
                    <a:pt x="128" y="17"/>
                  </a:cubicBezTo>
                  <a:cubicBezTo>
                    <a:pt x="115" y="6"/>
                    <a:pt x="98" y="0"/>
                    <a:pt x="80" y="0"/>
                  </a:cubicBezTo>
                  <a:cubicBezTo>
                    <a:pt x="61" y="0"/>
                    <a:pt x="44" y="7"/>
                    <a:pt x="30" y="18"/>
                  </a:cubicBezTo>
                  <a:cubicBezTo>
                    <a:pt x="25" y="22"/>
                    <a:pt x="21" y="26"/>
                    <a:pt x="17" y="31"/>
                  </a:cubicBezTo>
                  <a:cubicBezTo>
                    <a:pt x="6" y="44"/>
                    <a:pt x="0" y="62"/>
                    <a:pt x="0" y="81"/>
                  </a:cubicBezTo>
                  <a:cubicBezTo>
                    <a:pt x="0" y="125"/>
                    <a:pt x="36" y="161"/>
                    <a:pt x="80" y="161"/>
                  </a:cubicBezTo>
                  <a:cubicBezTo>
                    <a:pt x="124" y="161"/>
                    <a:pt x="160" y="125"/>
                    <a:pt x="160" y="81"/>
                  </a:cubicBezTo>
                  <a:cubicBezTo>
                    <a:pt x="160" y="61"/>
                    <a:pt x="153" y="43"/>
                    <a:pt x="141" y="29"/>
                  </a:cubicBezTo>
                  <a:close/>
                  <a:moveTo>
                    <a:pt x="80" y="143"/>
                  </a:moveTo>
                  <a:cubicBezTo>
                    <a:pt x="45" y="143"/>
                    <a:pt x="17" y="115"/>
                    <a:pt x="17" y="81"/>
                  </a:cubicBezTo>
                  <a:cubicBezTo>
                    <a:pt x="17" y="67"/>
                    <a:pt x="22" y="54"/>
                    <a:pt x="30" y="43"/>
                  </a:cubicBezTo>
                  <a:cubicBezTo>
                    <a:pt x="33" y="39"/>
                    <a:pt x="38" y="34"/>
                    <a:pt x="42" y="31"/>
                  </a:cubicBezTo>
                  <a:cubicBezTo>
                    <a:pt x="53" y="23"/>
                    <a:pt x="66" y="18"/>
                    <a:pt x="80" y="18"/>
                  </a:cubicBezTo>
                  <a:cubicBezTo>
                    <a:pt x="93" y="18"/>
                    <a:pt x="105" y="22"/>
                    <a:pt x="115" y="29"/>
                  </a:cubicBezTo>
                  <a:cubicBezTo>
                    <a:pt x="120" y="33"/>
                    <a:pt x="125" y="37"/>
                    <a:pt x="129" y="41"/>
                  </a:cubicBezTo>
                  <a:cubicBezTo>
                    <a:pt x="137" y="52"/>
                    <a:pt x="142" y="66"/>
                    <a:pt x="142" y="81"/>
                  </a:cubicBezTo>
                  <a:cubicBezTo>
                    <a:pt x="142" y="115"/>
                    <a:pt x="114" y="143"/>
                    <a:pt x="80" y="14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19" name="Freeform 14"/>
            <p:cNvSpPr/>
            <p:nvPr/>
          </p:nvSpPr>
          <p:spPr bwMode="auto">
            <a:xfrm>
              <a:off x="13082" y="6854"/>
              <a:ext cx="413" cy="893"/>
            </a:xfrm>
            <a:custGeom>
              <a:avLst/>
              <a:gdLst>
                <a:gd name="T0" fmla="*/ 39 w 39"/>
                <a:gd name="T1" fmla="*/ 53 h 84"/>
                <a:gd name="T2" fmla="*/ 39 w 39"/>
                <a:gd name="T3" fmla="*/ 64 h 84"/>
                <a:gd name="T4" fmla="*/ 19 w 39"/>
                <a:gd name="T5" fmla="*/ 84 h 84"/>
                <a:gd name="T6" fmla="*/ 0 w 39"/>
                <a:gd name="T7" fmla="*/ 64 h 84"/>
                <a:gd name="T8" fmla="*/ 0 w 39"/>
                <a:gd name="T9" fmla="*/ 21 h 84"/>
                <a:gd name="T10" fmla="*/ 19 w 39"/>
                <a:gd name="T11" fmla="*/ 0 h 84"/>
                <a:gd name="T12" fmla="*/ 39 w 39"/>
                <a:gd name="T13" fmla="*/ 21 h 84"/>
                <a:gd name="T14" fmla="*/ 39 w 39"/>
                <a:gd name="T15" fmla="*/ 29 h 84"/>
                <a:gd name="T16" fmla="*/ 26 w 39"/>
                <a:gd name="T17" fmla="*/ 29 h 84"/>
                <a:gd name="T18" fmla="*/ 26 w 39"/>
                <a:gd name="T19" fmla="*/ 20 h 84"/>
                <a:gd name="T20" fmla="*/ 20 w 39"/>
                <a:gd name="T21" fmla="*/ 12 h 84"/>
                <a:gd name="T22" fmla="*/ 13 w 39"/>
                <a:gd name="T23" fmla="*/ 20 h 84"/>
                <a:gd name="T24" fmla="*/ 13 w 39"/>
                <a:gd name="T25" fmla="*/ 64 h 84"/>
                <a:gd name="T26" fmla="*/ 20 w 39"/>
                <a:gd name="T27" fmla="*/ 72 h 84"/>
                <a:gd name="T28" fmla="*/ 26 w 39"/>
                <a:gd name="T29" fmla="*/ 64 h 84"/>
                <a:gd name="T30" fmla="*/ 26 w 39"/>
                <a:gd name="T31" fmla="*/ 53 h 84"/>
                <a:gd name="T32" fmla="*/ 39 w 39"/>
                <a:gd name="T33" fmla="*/ 5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9" h="84">
                  <a:moveTo>
                    <a:pt x="39" y="53"/>
                  </a:moveTo>
                  <a:cubicBezTo>
                    <a:pt x="39" y="64"/>
                    <a:pt x="39" y="64"/>
                    <a:pt x="39" y="64"/>
                  </a:cubicBezTo>
                  <a:cubicBezTo>
                    <a:pt x="39" y="77"/>
                    <a:pt x="32" y="84"/>
                    <a:pt x="19" y="84"/>
                  </a:cubicBezTo>
                  <a:cubicBezTo>
                    <a:pt x="6" y="84"/>
                    <a:pt x="0" y="77"/>
                    <a:pt x="0" y="64"/>
                  </a:cubicBezTo>
                  <a:cubicBezTo>
                    <a:pt x="0" y="21"/>
                    <a:pt x="0" y="21"/>
                    <a:pt x="0" y="21"/>
                  </a:cubicBezTo>
                  <a:cubicBezTo>
                    <a:pt x="0" y="7"/>
                    <a:pt x="6" y="0"/>
                    <a:pt x="19" y="0"/>
                  </a:cubicBezTo>
                  <a:cubicBezTo>
                    <a:pt x="32" y="0"/>
                    <a:pt x="39" y="7"/>
                    <a:pt x="39" y="21"/>
                  </a:cubicBezTo>
                  <a:cubicBezTo>
                    <a:pt x="39" y="29"/>
                    <a:pt x="39" y="29"/>
                    <a:pt x="39" y="29"/>
                  </a:cubicBezTo>
                  <a:cubicBezTo>
                    <a:pt x="26" y="29"/>
                    <a:pt x="26" y="29"/>
                    <a:pt x="26" y="29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26" y="14"/>
                    <a:pt x="24" y="12"/>
                    <a:pt x="20" y="12"/>
                  </a:cubicBezTo>
                  <a:cubicBezTo>
                    <a:pt x="15" y="12"/>
                    <a:pt x="13" y="14"/>
                    <a:pt x="13" y="20"/>
                  </a:cubicBezTo>
                  <a:cubicBezTo>
                    <a:pt x="13" y="64"/>
                    <a:pt x="13" y="64"/>
                    <a:pt x="13" y="64"/>
                  </a:cubicBezTo>
                  <a:cubicBezTo>
                    <a:pt x="13" y="70"/>
                    <a:pt x="15" y="72"/>
                    <a:pt x="20" y="72"/>
                  </a:cubicBezTo>
                  <a:cubicBezTo>
                    <a:pt x="24" y="72"/>
                    <a:pt x="26" y="70"/>
                    <a:pt x="26" y="64"/>
                  </a:cubicBezTo>
                  <a:cubicBezTo>
                    <a:pt x="26" y="53"/>
                    <a:pt x="26" y="53"/>
                    <a:pt x="26" y="53"/>
                  </a:cubicBezTo>
                  <a:lnTo>
                    <a:pt x="39" y="5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22" name="Freeform 1024"/>
            <p:cNvSpPr/>
            <p:nvPr/>
          </p:nvSpPr>
          <p:spPr bwMode="auto">
            <a:xfrm>
              <a:off x="13007" y="5791"/>
              <a:ext cx="550" cy="480"/>
            </a:xfrm>
            <a:custGeom>
              <a:avLst/>
              <a:gdLst>
                <a:gd name="T0" fmla="*/ 0 w 220"/>
                <a:gd name="T1" fmla="*/ 192 h 192"/>
                <a:gd name="T2" fmla="*/ 110 w 220"/>
                <a:gd name="T3" fmla="*/ 0 h 192"/>
                <a:gd name="T4" fmla="*/ 220 w 220"/>
                <a:gd name="T5" fmla="*/ 192 h 192"/>
                <a:gd name="T6" fmla="*/ 0 w 220"/>
                <a:gd name="T7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0" h="192">
                  <a:moveTo>
                    <a:pt x="0" y="192"/>
                  </a:moveTo>
                  <a:lnTo>
                    <a:pt x="110" y="0"/>
                  </a:lnTo>
                  <a:lnTo>
                    <a:pt x="220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sp>
        <p:nvSpPr>
          <p:cNvPr id="25" name="文本框 24"/>
          <p:cNvSpPr txBox="1"/>
          <p:nvPr/>
        </p:nvSpPr>
        <p:spPr>
          <a:xfrm>
            <a:off x="2494280" y="2132330"/>
            <a:ext cx="239331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zh-CN" altLang="en-US" sz="3200" b="1" dirty="0">
                <a:solidFill>
                  <a:srgbClr val="000000"/>
                </a:solidFill>
                <a:latin typeface="儒兰体" panose="02010600010101010101" charset="-122"/>
                <a:ea typeface="儒兰体" panose="02010600010101010101" charset="-122"/>
              </a:rPr>
              <a:t>在四至五年级时，女生要多运动。</a:t>
            </a:r>
            <a:endParaRPr lang="zh-CN" altLang="en-US" sz="3200" b="1" dirty="0">
              <a:solidFill>
                <a:srgbClr val="000000"/>
              </a:solidFill>
              <a:latin typeface="儒兰体" panose="02010600010101010101" charset="-122"/>
              <a:ea typeface="儒兰体" panose="02010600010101010101" charset="-122"/>
            </a:endParaRPr>
          </a:p>
        </p:txBody>
      </p:sp>
      <p:sp>
        <p:nvSpPr>
          <p:cNvPr id="27" name="文本框 26"/>
          <p:cNvSpPr txBox="1"/>
          <p:nvPr/>
        </p:nvSpPr>
        <p:spPr>
          <a:xfrm>
            <a:off x="4887595" y="3341370"/>
            <a:ext cx="2393315" cy="2061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zh-CN" altLang="en-US" sz="3200" b="1" dirty="0">
                <a:solidFill>
                  <a:srgbClr val="000000"/>
                </a:solidFill>
                <a:latin typeface="儒兰体" panose="02010600010101010101" charset="-122"/>
                <a:ea typeface="儒兰体" panose="02010600010101010101" charset="-122"/>
              </a:rPr>
              <a:t>写完作业要经常出去遛弯，呼吸新鲜空气。</a:t>
            </a:r>
            <a:endParaRPr lang="zh-CN" altLang="en-US" sz="3200" b="1" dirty="0">
              <a:solidFill>
                <a:srgbClr val="000000"/>
              </a:solidFill>
              <a:latin typeface="儒兰体" panose="02010600010101010101" charset="-122"/>
              <a:ea typeface="儒兰体" panose="02010600010101010101" charset="-122"/>
            </a:endParaRPr>
          </a:p>
        </p:txBody>
      </p:sp>
      <p:sp>
        <p:nvSpPr>
          <p:cNvPr id="29" name="文本框 28"/>
          <p:cNvSpPr txBox="1"/>
          <p:nvPr/>
        </p:nvSpPr>
        <p:spPr>
          <a:xfrm>
            <a:off x="7305040" y="2132330"/>
            <a:ext cx="239331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zh-CN" altLang="en-US" sz="3200" b="1" dirty="0">
                <a:solidFill>
                  <a:srgbClr val="000000"/>
                </a:solidFill>
                <a:latin typeface="儒兰体" panose="02010600010101010101" charset="-122"/>
                <a:ea typeface="儒兰体" panose="02010600010101010101" charset="-122"/>
              </a:rPr>
              <a:t>像游泳、跑步、打羽毛球等等。</a:t>
            </a:r>
            <a:endParaRPr lang="zh-CN" altLang="en-US" sz="3200" b="1" dirty="0">
              <a:solidFill>
                <a:srgbClr val="000000"/>
              </a:solidFill>
              <a:latin typeface="儒兰体" panose="02010600010101010101" charset="-122"/>
              <a:ea typeface="儒兰体" panose="02010600010101010101" charset="-122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2954020" y="3667125"/>
            <a:ext cx="1080770" cy="1511300"/>
            <a:chOff x="4875" y="5791"/>
            <a:chExt cx="1702" cy="2380"/>
          </a:xfrm>
        </p:grpSpPr>
        <p:sp>
          <p:nvSpPr>
            <p:cNvPr id="17" name="Freeform 12"/>
            <p:cNvSpPr>
              <a:spLocks noEditPoints="1"/>
            </p:cNvSpPr>
            <p:nvPr/>
          </p:nvSpPr>
          <p:spPr bwMode="auto">
            <a:xfrm>
              <a:off x="5490" y="6864"/>
              <a:ext cx="475" cy="873"/>
            </a:xfrm>
            <a:custGeom>
              <a:avLst/>
              <a:gdLst>
                <a:gd name="T0" fmla="*/ 190 w 190"/>
                <a:gd name="T1" fmla="*/ 349 h 349"/>
                <a:gd name="T2" fmla="*/ 135 w 190"/>
                <a:gd name="T3" fmla="*/ 349 h 349"/>
                <a:gd name="T4" fmla="*/ 127 w 190"/>
                <a:gd name="T5" fmla="*/ 285 h 349"/>
                <a:gd name="T6" fmla="*/ 59 w 190"/>
                <a:gd name="T7" fmla="*/ 285 h 349"/>
                <a:gd name="T8" fmla="*/ 51 w 190"/>
                <a:gd name="T9" fmla="*/ 349 h 349"/>
                <a:gd name="T10" fmla="*/ 0 w 190"/>
                <a:gd name="T11" fmla="*/ 349 h 349"/>
                <a:gd name="T12" fmla="*/ 55 w 190"/>
                <a:gd name="T13" fmla="*/ 0 h 349"/>
                <a:gd name="T14" fmla="*/ 135 w 190"/>
                <a:gd name="T15" fmla="*/ 0 h 349"/>
                <a:gd name="T16" fmla="*/ 190 w 190"/>
                <a:gd name="T17" fmla="*/ 349 h 349"/>
                <a:gd name="T18" fmla="*/ 67 w 190"/>
                <a:gd name="T19" fmla="*/ 238 h 349"/>
                <a:gd name="T20" fmla="*/ 118 w 190"/>
                <a:gd name="T21" fmla="*/ 238 h 349"/>
                <a:gd name="T22" fmla="*/ 93 w 190"/>
                <a:gd name="T23" fmla="*/ 60 h 349"/>
                <a:gd name="T24" fmla="*/ 67 w 190"/>
                <a:gd name="T25" fmla="*/ 238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0" h="349">
                  <a:moveTo>
                    <a:pt x="190" y="349"/>
                  </a:moveTo>
                  <a:lnTo>
                    <a:pt x="135" y="349"/>
                  </a:lnTo>
                  <a:lnTo>
                    <a:pt x="127" y="285"/>
                  </a:lnTo>
                  <a:lnTo>
                    <a:pt x="59" y="285"/>
                  </a:lnTo>
                  <a:lnTo>
                    <a:pt x="51" y="349"/>
                  </a:lnTo>
                  <a:lnTo>
                    <a:pt x="0" y="349"/>
                  </a:lnTo>
                  <a:lnTo>
                    <a:pt x="55" y="0"/>
                  </a:lnTo>
                  <a:lnTo>
                    <a:pt x="135" y="0"/>
                  </a:lnTo>
                  <a:lnTo>
                    <a:pt x="190" y="349"/>
                  </a:lnTo>
                  <a:close/>
                  <a:moveTo>
                    <a:pt x="67" y="238"/>
                  </a:moveTo>
                  <a:lnTo>
                    <a:pt x="118" y="238"/>
                  </a:lnTo>
                  <a:lnTo>
                    <a:pt x="93" y="60"/>
                  </a:lnTo>
                  <a:lnTo>
                    <a:pt x="67" y="23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" name="Freeform 5"/>
            <p:cNvSpPr>
              <a:spLocks noEditPoints="1"/>
            </p:cNvSpPr>
            <p:nvPr/>
          </p:nvSpPr>
          <p:spPr bwMode="auto">
            <a:xfrm>
              <a:off x="4875" y="6461"/>
              <a:ext cx="1703" cy="1710"/>
            </a:xfrm>
            <a:custGeom>
              <a:avLst/>
              <a:gdLst>
                <a:gd name="T0" fmla="*/ 143 w 161"/>
                <a:gd name="T1" fmla="*/ 31 h 161"/>
                <a:gd name="T2" fmla="*/ 131 w 161"/>
                <a:gd name="T3" fmla="*/ 18 h 161"/>
                <a:gd name="T4" fmla="*/ 80 w 161"/>
                <a:gd name="T5" fmla="*/ 0 h 161"/>
                <a:gd name="T6" fmla="*/ 0 w 161"/>
                <a:gd name="T7" fmla="*/ 81 h 161"/>
                <a:gd name="T8" fmla="*/ 80 w 161"/>
                <a:gd name="T9" fmla="*/ 161 h 161"/>
                <a:gd name="T10" fmla="*/ 161 w 161"/>
                <a:gd name="T11" fmla="*/ 81 h 161"/>
                <a:gd name="T12" fmla="*/ 143 w 161"/>
                <a:gd name="T13" fmla="*/ 31 h 161"/>
                <a:gd name="T14" fmla="*/ 80 w 161"/>
                <a:gd name="T15" fmla="*/ 143 h 161"/>
                <a:gd name="T16" fmla="*/ 18 w 161"/>
                <a:gd name="T17" fmla="*/ 81 h 161"/>
                <a:gd name="T18" fmla="*/ 80 w 161"/>
                <a:gd name="T19" fmla="*/ 18 h 161"/>
                <a:gd name="T20" fmla="*/ 118 w 161"/>
                <a:gd name="T21" fmla="*/ 31 h 161"/>
                <a:gd name="T22" fmla="*/ 130 w 161"/>
                <a:gd name="T23" fmla="*/ 43 h 161"/>
                <a:gd name="T24" fmla="*/ 143 w 161"/>
                <a:gd name="T25" fmla="*/ 81 h 161"/>
                <a:gd name="T26" fmla="*/ 80 w 161"/>
                <a:gd name="T27" fmla="*/ 143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1" h="161">
                  <a:moveTo>
                    <a:pt x="143" y="31"/>
                  </a:moveTo>
                  <a:cubicBezTo>
                    <a:pt x="140" y="26"/>
                    <a:pt x="135" y="22"/>
                    <a:pt x="131" y="18"/>
                  </a:cubicBezTo>
                  <a:cubicBezTo>
                    <a:pt x="117" y="7"/>
                    <a:pt x="99" y="0"/>
                    <a:pt x="80" y="0"/>
                  </a:cubicBezTo>
                  <a:cubicBezTo>
                    <a:pt x="36" y="0"/>
                    <a:pt x="0" y="36"/>
                    <a:pt x="0" y="81"/>
                  </a:cubicBezTo>
                  <a:cubicBezTo>
                    <a:pt x="0" y="125"/>
                    <a:pt x="36" y="161"/>
                    <a:pt x="80" y="161"/>
                  </a:cubicBezTo>
                  <a:cubicBezTo>
                    <a:pt x="125" y="161"/>
                    <a:pt x="161" y="125"/>
                    <a:pt x="161" y="81"/>
                  </a:cubicBezTo>
                  <a:cubicBezTo>
                    <a:pt x="161" y="62"/>
                    <a:pt x="154" y="44"/>
                    <a:pt x="143" y="31"/>
                  </a:cubicBezTo>
                  <a:close/>
                  <a:moveTo>
                    <a:pt x="80" y="143"/>
                  </a:moveTo>
                  <a:cubicBezTo>
                    <a:pt x="46" y="143"/>
                    <a:pt x="18" y="115"/>
                    <a:pt x="18" y="81"/>
                  </a:cubicBezTo>
                  <a:cubicBezTo>
                    <a:pt x="18" y="46"/>
                    <a:pt x="46" y="18"/>
                    <a:pt x="80" y="18"/>
                  </a:cubicBezTo>
                  <a:cubicBezTo>
                    <a:pt x="94" y="18"/>
                    <a:pt x="107" y="23"/>
                    <a:pt x="118" y="31"/>
                  </a:cubicBezTo>
                  <a:cubicBezTo>
                    <a:pt x="123" y="34"/>
                    <a:pt x="127" y="39"/>
                    <a:pt x="130" y="43"/>
                  </a:cubicBezTo>
                  <a:cubicBezTo>
                    <a:pt x="138" y="54"/>
                    <a:pt x="143" y="67"/>
                    <a:pt x="143" y="81"/>
                  </a:cubicBezTo>
                  <a:cubicBezTo>
                    <a:pt x="143" y="115"/>
                    <a:pt x="115" y="143"/>
                    <a:pt x="80" y="14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p>
              <a:endParaRPr lang="zh-CN" altLang="en-US"/>
            </a:p>
          </p:txBody>
        </p:sp>
        <p:sp>
          <p:nvSpPr>
            <p:cNvPr id="13" name="Freeform 1023"/>
            <p:cNvSpPr/>
            <p:nvPr/>
          </p:nvSpPr>
          <p:spPr bwMode="auto">
            <a:xfrm>
              <a:off x="5458" y="5791"/>
              <a:ext cx="540" cy="480"/>
            </a:xfrm>
            <a:custGeom>
              <a:avLst/>
              <a:gdLst>
                <a:gd name="T0" fmla="*/ 0 w 216"/>
                <a:gd name="T1" fmla="*/ 192 h 192"/>
                <a:gd name="T2" fmla="*/ 106 w 216"/>
                <a:gd name="T3" fmla="*/ 0 h 192"/>
                <a:gd name="T4" fmla="*/ 216 w 216"/>
                <a:gd name="T5" fmla="*/ 192 h 192"/>
                <a:gd name="T6" fmla="*/ 0 w 216"/>
                <a:gd name="T7" fmla="*/ 192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6" h="192">
                  <a:moveTo>
                    <a:pt x="0" y="192"/>
                  </a:moveTo>
                  <a:lnTo>
                    <a:pt x="106" y="0"/>
                  </a:lnTo>
                  <a:lnTo>
                    <a:pt x="216" y="192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p>
              <a:endParaRPr lang="zh-CN" altLang="en-US"/>
            </a:p>
          </p:txBody>
        </p:sp>
      </p:grpSp>
      <p:grpSp>
        <p:nvGrpSpPr>
          <p:cNvPr id="34" name="组合 33"/>
          <p:cNvGrpSpPr/>
          <p:nvPr/>
        </p:nvGrpSpPr>
        <p:grpSpPr>
          <a:xfrm>
            <a:off x="3822065" y="1590040"/>
            <a:ext cx="2684145" cy="2696845"/>
            <a:chOff x="6130" y="2682"/>
            <a:chExt cx="4227" cy="4247"/>
          </a:xfrm>
        </p:grpSpPr>
        <p:sp>
          <p:nvSpPr>
            <p:cNvPr id="18" name="Freeform 13"/>
            <p:cNvSpPr>
              <a:spLocks noEditPoints="1"/>
            </p:cNvSpPr>
            <p:nvPr/>
          </p:nvSpPr>
          <p:spPr bwMode="auto">
            <a:xfrm>
              <a:off x="9295" y="3074"/>
              <a:ext cx="435" cy="873"/>
            </a:xfrm>
            <a:custGeom>
              <a:avLst/>
              <a:gdLst>
                <a:gd name="T0" fmla="*/ 39 w 41"/>
                <a:gd name="T1" fmla="*/ 19 h 82"/>
                <a:gd name="T2" fmla="*/ 39 w 41"/>
                <a:gd name="T3" fmla="*/ 21 h 82"/>
                <a:gd name="T4" fmla="*/ 31 w 41"/>
                <a:gd name="T5" fmla="*/ 38 h 82"/>
                <a:gd name="T6" fmla="*/ 41 w 41"/>
                <a:gd name="T7" fmla="*/ 56 h 82"/>
                <a:gd name="T8" fmla="*/ 41 w 41"/>
                <a:gd name="T9" fmla="*/ 63 h 82"/>
                <a:gd name="T10" fmla="*/ 21 w 41"/>
                <a:gd name="T11" fmla="*/ 82 h 82"/>
                <a:gd name="T12" fmla="*/ 0 w 41"/>
                <a:gd name="T13" fmla="*/ 82 h 82"/>
                <a:gd name="T14" fmla="*/ 0 w 41"/>
                <a:gd name="T15" fmla="*/ 0 h 82"/>
                <a:gd name="T16" fmla="*/ 20 w 41"/>
                <a:gd name="T17" fmla="*/ 0 h 82"/>
                <a:gd name="T18" fmla="*/ 39 w 41"/>
                <a:gd name="T19" fmla="*/ 19 h 82"/>
                <a:gd name="T20" fmla="*/ 13 w 41"/>
                <a:gd name="T21" fmla="*/ 11 h 82"/>
                <a:gd name="T22" fmla="*/ 13 w 41"/>
                <a:gd name="T23" fmla="*/ 33 h 82"/>
                <a:gd name="T24" fmla="*/ 19 w 41"/>
                <a:gd name="T25" fmla="*/ 33 h 82"/>
                <a:gd name="T26" fmla="*/ 26 w 41"/>
                <a:gd name="T27" fmla="*/ 24 h 82"/>
                <a:gd name="T28" fmla="*/ 26 w 41"/>
                <a:gd name="T29" fmla="*/ 20 h 82"/>
                <a:gd name="T30" fmla="*/ 20 w 41"/>
                <a:gd name="T31" fmla="*/ 11 h 82"/>
                <a:gd name="T32" fmla="*/ 13 w 41"/>
                <a:gd name="T33" fmla="*/ 11 h 82"/>
                <a:gd name="T34" fmla="*/ 13 w 41"/>
                <a:gd name="T35" fmla="*/ 45 h 82"/>
                <a:gd name="T36" fmla="*/ 13 w 41"/>
                <a:gd name="T37" fmla="*/ 70 h 82"/>
                <a:gd name="T38" fmla="*/ 21 w 41"/>
                <a:gd name="T39" fmla="*/ 70 h 82"/>
                <a:gd name="T40" fmla="*/ 28 w 41"/>
                <a:gd name="T41" fmla="*/ 62 h 82"/>
                <a:gd name="T42" fmla="*/ 28 w 41"/>
                <a:gd name="T43" fmla="*/ 55 h 82"/>
                <a:gd name="T44" fmla="*/ 19 w 41"/>
                <a:gd name="T45" fmla="*/ 45 h 82"/>
                <a:gd name="T46" fmla="*/ 13 w 41"/>
                <a:gd name="T47" fmla="*/ 45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41" h="82">
                  <a:moveTo>
                    <a:pt x="39" y="19"/>
                  </a:moveTo>
                  <a:cubicBezTo>
                    <a:pt x="39" y="21"/>
                    <a:pt x="39" y="21"/>
                    <a:pt x="39" y="21"/>
                  </a:cubicBezTo>
                  <a:cubicBezTo>
                    <a:pt x="39" y="30"/>
                    <a:pt x="37" y="35"/>
                    <a:pt x="31" y="38"/>
                  </a:cubicBezTo>
                  <a:cubicBezTo>
                    <a:pt x="38" y="41"/>
                    <a:pt x="41" y="47"/>
                    <a:pt x="41" y="56"/>
                  </a:cubicBezTo>
                  <a:cubicBezTo>
                    <a:pt x="41" y="63"/>
                    <a:pt x="41" y="63"/>
                    <a:pt x="41" y="63"/>
                  </a:cubicBezTo>
                  <a:cubicBezTo>
                    <a:pt x="41" y="75"/>
                    <a:pt x="34" y="82"/>
                    <a:pt x="21" y="82"/>
                  </a:cubicBezTo>
                  <a:cubicBezTo>
                    <a:pt x="0" y="82"/>
                    <a:pt x="0" y="82"/>
                    <a:pt x="0" y="8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33" y="0"/>
                    <a:pt x="39" y="6"/>
                    <a:pt x="39" y="19"/>
                  </a:cubicBezTo>
                  <a:close/>
                  <a:moveTo>
                    <a:pt x="13" y="11"/>
                  </a:moveTo>
                  <a:cubicBezTo>
                    <a:pt x="13" y="33"/>
                    <a:pt x="13" y="33"/>
                    <a:pt x="13" y="33"/>
                  </a:cubicBezTo>
                  <a:cubicBezTo>
                    <a:pt x="19" y="33"/>
                    <a:pt x="19" y="33"/>
                    <a:pt x="19" y="33"/>
                  </a:cubicBezTo>
                  <a:cubicBezTo>
                    <a:pt x="23" y="33"/>
                    <a:pt x="26" y="31"/>
                    <a:pt x="26" y="24"/>
                  </a:cubicBezTo>
                  <a:cubicBezTo>
                    <a:pt x="26" y="20"/>
                    <a:pt x="26" y="20"/>
                    <a:pt x="26" y="20"/>
                  </a:cubicBezTo>
                  <a:cubicBezTo>
                    <a:pt x="26" y="14"/>
                    <a:pt x="24" y="11"/>
                    <a:pt x="20" y="11"/>
                  </a:cubicBezTo>
                  <a:lnTo>
                    <a:pt x="13" y="11"/>
                  </a:lnTo>
                  <a:close/>
                  <a:moveTo>
                    <a:pt x="13" y="45"/>
                  </a:moveTo>
                  <a:cubicBezTo>
                    <a:pt x="13" y="70"/>
                    <a:pt x="13" y="70"/>
                    <a:pt x="13" y="70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25" y="70"/>
                    <a:pt x="28" y="68"/>
                    <a:pt x="28" y="62"/>
                  </a:cubicBezTo>
                  <a:cubicBezTo>
                    <a:pt x="28" y="55"/>
                    <a:pt x="28" y="55"/>
                    <a:pt x="28" y="55"/>
                  </a:cubicBezTo>
                  <a:cubicBezTo>
                    <a:pt x="28" y="47"/>
                    <a:pt x="25" y="45"/>
                    <a:pt x="19" y="45"/>
                  </a:cubicBezTo>
                  <a:lnTo>
                    <a:pt x="13" y="4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Freeform 6"/>
            <p:cNvSpPr/>
            <p:nvPr/>
          </p:nvSpPr>
          <p:spPr bwMode="auto">
            <a:xfrm>
              <a:off x="6130" y="3935"/>
              <a:ext cx="2980" cy="2995"/>
            </a:xfrm>
            <a:custGeom>
              <a:avLst/>
              <a:gdLst>
                <a:gd name="T0" fmla="*/ 282 w 282"/>
                <a:gd name="T1" fmla="*/ 13 h 282"/>
                <a:gd name="T2" fmla="*/ 12 w 282"/>
                <a:gd name="T3" fmla="*/ 282 h 282"/>
                <a:gd name="T4" fmla="*/ 0 w 282"/>
                <a:gd name="T5" fmla="*/ 270 h 282"/>
                <a:gd name="T6" fmla="*/ 270 w 282"/>
                <a:gd name="T7" fmla="*/ 0 h 282"/>
                <a:gd name="T8" fmla="*/ 282 w 282"/>
                <a:gd name="T9" fmla="*/ 13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2" h="282">
                  <a:moveTo>
                    <a:pt x="282" y="13"/>
                  </a:moveTo>
                  <a:cubicBezTo>
                    <a:pt x="12" y="282"/>
                    <a:pt x="12" y="282"/>
                    <a:pt x="12" y="282"/>
                  </a:cubicBezTo>
                  <a:cubicBezTo>
                    <a:pt x="9" y="278"/>
                    <a:pt x="5" y="273"/>
                    <a:pt x="0" y="270"/>
                  </a:cubicBezTo>
                  <a:cubicBezTo>
                    <a:pt x="270" y="0"/>
                    <a:pt x="270" y="0"/>
                    <a:pt x="270" y="0"/>
                  </a:cubicBezTo>
                  <a:cubicBezTo>
                    <a:pt x="273" y="5"/>
                    <a:pt x="277" y="9"/>
                    <a:pt x="282" y="13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p>
              <a:endParaRPr lang="zh-CN" altLang="en-US"/>
            </a:p>
          </p:txBody>
        </p:sp>
        <p:sp>
          <p:nvSpPr>
            <p:cNvPr id="32" name="Freeform 11"/>
            <p:cNvSpPr>
              <a:spLocks noEditPoints="1"/>
            </p:cNvSpPr>
            <p:nvPr/>
          </p:nvSpPr>
          <p:spPr bwMode="auto">
            <a:xfrm>
              <a:off x="8655" y="2682"/>
              <a:ext cx="1703" cy="1710"/>
            </a:xfrm>
            <a:custGeom>
              <a:avLst/>
              <a:gdLst>
                <a:gd name="T0" fmla="*/ 81 w 161"/>
                <a:gd name="T1" fmla="*/ 0 h 161"/>
                <a:gd name="T2" fmla="*/ 0 w 161"/>
                <a:gd name="T3" fmla="*/ 81 h 161"/>
                <a:gd name="T4" fmla="*/ 18 w 161"/>
                <a:gd name="T5" fmla="*/ 131 h 161"/>
                <a:gd name="T6" fmla="*/ 31 w 161"/>
                <a:gd name="T7" fmla="*/ 143 h 161"/>
                <a:gd name="T8" fmla="*/ 81 w 161"/>
                <a:gd name="T9" fmla="*/ 161 h 161"/>
                <a:gd name="T10" fmla="*/ 131 w 161"/>
                <a:gd name="T11" fmla="*/ 143 h 161"/>
                <a:gd name="T12" fmla="*/ 143 w 161"/>
                <a:gd name="T13" fmla="*/ 131 h 161"/>
                <a:gd name="T14" fmla="*/ 161 w 161"/>
                <a:gd name="T15" fmla="*/ 81 h 161"/>
                <a:gd name="T16" fmla="*/ 81 w 161"/>
                <a:gd name="T17" fmla="*/ 0 h 161"/>
                <a:gd name="T18" fmla="*/ 118 w 161"/>
                <a:gd name="T19" fmla="*/ 131 h 161"/>
                <a:gd name="T20" fmla="*/ 81 w 161"/>
                <a:gd name="T21" fmla="*/ 143 h 161"/>
                <a:gd name="T22" fmla="*/ 43 w 161"/>
                <a:gd name="T23" fmla="*/ 131 h 161"/>
                <a:gd name="T24" fmla="*/ 31 w 161"/>
                <a:gd name="T25" fmla="*/ 118 h 161"/>
                <a:gd name="T26" fmla="*/ 18 w 161"/>
                <a:gd name="T27" fmla="*/ 81 h 161"/>
                <a:gd name="T28" fmla="*/ 81 w 161"/>
                <a:gd name="T29" fmla="*/ 18 h 161"/>
                <a:gd name="T30" fmla="*/ 143 w 161"/>
                <a:gd name="T31" fmla="*/ 81 h 161"/>
                <a:gd name="T32" fmla="*/ 131 w 161"/>
                <a:gd name="T33" fmla="*/ 118 h 161"/>
                <a:gd name="T34" fmla="*/ 118 w 161"/>
                <a:gd name="T35" fmla="*/ 131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1" h="161">
                  <a:moveTo>
                    <a:pt x="81" y="0"/>
                  </a:moveTo>
                  <a:cubicBezTo>
                    <a:pt x="36" y="0"/>
                    <a:pt x="0" y="36"/>
                    <a:pt x="0" y="81"/>
                  </a:cubicBezTo>
                  <a:cubicBezTo>
                    <a:pt x="0" y="100"/>
                    <a:pt x="7" y="117"/>
                    <a:pt x="18" y="131"/>
                  </a:cubicBezTo>
                  <a:cubicBezTo>
                    <a:pt x="22" y="135"/>
                    <a:pt x="26" y="140"/>
                    <a:pt x="31" y="143"/>
                  </a:cubicBezTo>
                  <a:cubicBezTo>
                    <a:pt x="44" y="154"/>
                    <a:pt x="62" y="161"/>
                    <a:pt x="81" y="161"/>
                  </a:cubicBezTo>
                  <a:cubicBezTo>
                    <a:pt x="100" y="161"/>
                    <a:pt x="117" y="154"/>
                    <a:pt x="131" y="143"/>
                  </a:cubicBezTo>
                  <a:cubicBezTo>
                    <a:pt x="136" y="140"/>
                    <a:pt x="140" y="135"/>
                    <a:pt x="143" y="131"/>
                  </a:cubicBezTo>
                  <a:cubicBezTo>
                    <a:pt x="154" y="117"/>
                    <a:pt x="161" y="100"/>
                    <a:pt x="161" y="81"/>
                  </a:cubicBezTo>
                  <a:cubicBezTo>
                    <a:pt x="161" y="36"/>
                    <a:pt x="125" y="0"/>
                    <a:pt x="81" y="0"/>
                  </a:cubicBezTo>
                  <a:close/>
                  <a:moveTo>
                    <a:pt x="118" y="131"/>
                  </a:moveTo>
                  <a:cubicBezTo>
                    <a:pt x="108" y="138"/>
                    <a:pt x="95" y="143"/>
                    <a:pt x="81" y="143"/>
                  </a:cubicBezTo>
                  <a:cubicBezTo>
                    <a:pt x="67" y="143"/>
                    <a:pt x="54" y="138"/>
                    <a:pt x="43" y="131"/>
                  </a:cubicBezTo>
                  <a:cubicBezTo>
                    <a:pt x="38" y="127"/>
                    <a:pt x="34" y="123"/>
                    <a:pt x="31" y="118"/>
                  </a:cubicBezTo>
                  <a:cubicBezTo>
                    <a:pt x="23" y="107"/>
                    <a:pt x="18" y="95"/>
                    <a:pt x="18" y="81"/>
                  </a:cubicBezTo>
                  <a:cubicBezTo>
                    <a:pt x="18" y="46"/>
                    <a:pt x="46" y="18"/>
                    <a:pt x="81" y="18"/>
                  </a:cubicBezTo>
                  <a:cubicBezTo>
                    <a:pt x="115" y="18"/>
                    <a:pt x="143" y="46"/>
                    <a:pt x="143" y="81"/>
                  </a:cubicBezTo>
                  <a:cubicBezTo>
                    <a:pt x="143" y="95"/>
                    <a:pt x="139" y="108"/>
                    <a:pt x="131" y="118"/>
                  </a:cubicBezTo>
                  <a:cubicBezTo>
                    <a:pt x="127" y="123"/>
                    <a:pt x="123" y="127"/>
                    <a:pt x="118" y="13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p>
              <a:endParaRPr lang="zh-CN" altLang="en-US"/>
            </a:p>
          </p:txBody>
        </p:sp>
        <p:sp>
          <p:nvSpPr>
            <p:cNvPr id="33" name="Freeform 1025"/>
            <p:cNvSpPr/>
            <p:nvPr/>
          </p:nvSpPr>
          <p:spPr bwMode="auto">
            <a:xfrm>
              <a:off x="9237" y="4592"/>
              <a:ext cx="550" cy="468"/>
            </a:xfrm>
            <a:custGeom>
              <a:avLst/>
              <a:gdLst>
                <a:gd name="T0" fmla="*/ 220 w 220"/>
                <a:gd name="T1" fmla="*/ 0 h 187"/>
                <a:gd name="T2" fmla="*/ 110 w 220"/>
                <a:gd name="T3" fmla="*/ 187 h 187"/>
                <a:gd name="T4" fmla="*/ 0 w 220"/>
                <a:gd name="T5" fmla="*/ 0 h 187"/>
                <a:gd name="T6" fmla="*/ 220 w 220"/>
                <a:gd name="T7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20" h="187">
                  <a:moveTo>
                    <a:pt x="220" y="0"/>
                  </a:moveTo>
                  <a:lnTo>
                    <a:pt x="110" y="187"/>
                  </a:lnTo>
                  <a:lnTo>
                    <a:pt x="0" y="0"/>
                  </a:lnTo>
                  <a:lnTo>
                    <a:pt x="22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25" grpId="0"/>
      <p:bldP spid="27" grpId="0"/>
      <p:bldP spid="2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组合 66"/>
          <p:cNvGrpSpPr/>
          <p:nvPr/>
        </p:nvGrpSpPr>
        <p:grpSpPr>
          <a:xfrm>
            <a:off x="2532380" y="2131060"/>
            <a:ext cx="4411980" cy="3568700"/>
            <a:chOff x="3988" y="3356"/>
            <a:chExt cx="6948" cy="5620"/>
          </a:xfrm>
        </p:grpSpPr>
        <p:grpSp>
          <p:nvGrpSpPr>
            <p:cNvPr id="3" name="组合 2"/>
            <p:cNvGrpSpPr/>
            <p:nvPr/>
          </p:nvGrpSpPr>
          <p:grpSpPr>
            <a:xfrm>
              <a:off x="3988" y="3356"/>
              <a:ext cx="6949" cy="5621"/>
              <a:chOff x="3988" y="3356"/>
              <a:chExt cx="6949" cy="5621"/>
            </a:xfrm>
          </p:grpSpPr>
          <p:grpSp>
            <p:nvGrpSpPr>
              <p:cNvPr id="18" name="组合 17"/>
              <p:cNvGrpSpPr/>
              <p:nvPr/>
            </p:nvGrpSpPr>
            <p:grpSpPr>
              <a:xfrm rot="0" flipH="1">
                <a:off x="7287" y="3823"/>
                <a:ext cx="3651" cy="5155"/>
                <a:chOff x="6838574" y="1412139"/>
                <a:chExt cx="2684535" cy="3790248"/>
              </a:xfrm>
              <a:solidFill>
                <a:schemeClr val="accent3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grpSpPr>
            <p:grpSp>
              <p:nvGrpSpPr>
                <p:cNvPr id="19" name="组合 18"/>
                <p:cNvGrpSpPr/>
                <p:nvPr/>
              </p:nvGrpSpPr>
              <p:grpSpPr>
                <a:xfrm>
                  <a:off x="6838574" y="1412139"/>
                  <a:ext cx="2684535" cy="3790248"/>
                  <a:chOff x="4503738" y="1839913"/>
                  <a:chExt cx="2378075" cy="3357563"/>
                </a:xfrm>
                <a:grpFill/>
              </p:grpSpPr>
              <p:sp>
                <p:nvSpPr>
                  <p:cNvPr id="21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6418263" y="2303463"/>
                    <a:ext cx="85725" cy="752475"/>
                  </a:xfrm>
                  <a:prstGeom prst="rect">
                    <a:avLst/>
                  </a:prstGeom>
                  <a:grpFill/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2" name="Freeform 14"/>
                  <p:cNvSpPr/>
                  <p:nvPr/>
                </p:nvSpPr>
                <p:spPr bwMode="auto">
                  <a:xfrm>
                    <a:off x="6026150" y="1839913"/>
                    <a:ext cx="855663" cy="587375"/>
                  </a:xfrm>
                  <a:custGeom>
                    <a:avLst/>
                    <a:gdLst>
                      <a:gd name="T0" fmla="*/ 201 w 201"/>
                      <a:gd name="T1" fmla="*/ 117 h 138"/>
                      <a:gd name="T2" fmla="*/ 179 w 201"/>
                      <a:gd name="T3" fmla="*/ 138 h 138"/>
                      <a:gd name="T4" fmla="*/ 22 w 201"/>
                      <a:gd name="T5" fmla="*/ 138 h 138"/>
                      <a:gd name="T6" fmla="*/ 0 w 201"/>
                      <a:gd name="T7" fmla="*/ 117 h 138"/>
                      <a:gd name="T8" fmla="*/ 0 w 201"/>
                      <a:gd name="T9" fmla="*/ 22 h 138"/>
                      <a:gd name="T10" fmla="*/ 22 w 201"/>
                      <a:gd name="T11" fmla="*/ 0 h 138"/>
                      <a:gd name="T12" fmla="*/ 179 w 201"/>
                      <a:gd name="T13" fmla="*/ 0 h 138"/>
                      <a:gd name="T14" fmla="*/ 201 w 201"/>
                      <a:gd name="T15" fmla="*/ 22 h 138"/>
                      <a:gd name="T16" fmla="*/ 201 w 201"/>
                      <a:gd name="T17" fmla="*/ 117 h 13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01" h="138">
                        <a:moveTo>
                          <a:pt x="201" y="117"/>
                        </a:moveTo>
                        <a:cubicBezTo>
                          <a:pt x="201" y="129"/>
                          <a:pt x="191" y="138"/>
                          <a:pt x="179" y="138"/>
                        </a:cubicBezTo>
                        <a:cubicBezTo>
                          <a:pt x="22" y="138"/>
                          <a:pt x="22" y="138"/>
                          <a:pt x="22" y="138"/>
                        </a:cubicBezTo>
                        <a:cubicBezTo>
                          <a:pt x="10" y="138"/>
                          <a:pt x="0" y="129"/>
                          <a:pt x="0" y="117"/>
                        </a:cubicBezTo>
                        <a:cubicBezTo>
                          <a:pt x="0" y="22"/>
                          <a:pt x="0" y="22"/>
                          <a:pt x="0" y="22"/>
                        </a:cubicBezTo>
                        <a:cubicBezTo>
                          <a:pt x="0" y="10"/>
                          <a:pt x="10" y="0"/>
                          <a:pt x="22" y="0"/>
                        </a:cubicBezTo>
                        <a:cubicBezTo>
                          <a:pt x="179" y="0"/>
                          <a:pt x="179" y="0"/>
                          <a:pt x="179" y="0"/>
                        </a:cubicBezTo>
                        <a:cubicBezTo>
                          <a:pt x="191" y="0"/>
                          <a:pt x="201" y="10"/>
                          <a:pt x="201" y="22"/>
                        </a:cubicBezTo>
                        <a:lnTo>
                          <a:pt x="201" y="117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3" name="Freeform 15"/>
                  <p:cNvSpPr>
                    <a:spLocks noEditPoints="1"/>
                  </p:cNvSpPr>
                  <p:nvPr/>
                </p:nvSpPr>
                <p:spPr bwMode="auto">
                  <a:xfrm>
                    <a:off x="4503738" y="2640013"/>
                    <a:ext cx="2122488" cy="2557463"/>
                  </a:xfrm>
                  <a:custGeom>
                    <a:avLst/>
                    <a:gdLst>
                      <a:gd name="T0" fmla="*/ 486 w 499"/>
                      <a:gd name="T1" fmla="*/ 59 h 602"/>
                      <a:gd name="T2" fmla="*/ 454 w 499"/>
                      <a:gd name="T3" fmla="*/ 55 h 602"/>
                      <a:gd name="T4" fmla="*/ 395 w 499"/>
                      <a:gd name="T5" fmla="*/ 97 h 602"/>
                      <a:gd name="T6" fmla="*/ 390 w 499"/>
                      <a:gd name="T7" fmla="*/ 98 h 602"/>
                      <a:gd name="T8" fmla="*/ 385 w 499"/>
                      <a:gd name="T9" fmla="*/ 95 h 602"/>
                      <a:gd name="T10" fmla="*/ 332 w 499"/>
                      <a:gd name="T11" fmla="*/ 15 h 602"/>
                      <a:gd name="T12" fmla="*/ 305 w 499"/>
                      <a:gd name="T13" fmla="*/ 0 h 602"/>
                      <a:gd name="T14" fmla="*/ 102 w 499"/>
                      <a:gd name="T15" fmla="*/ 0 h 602"/>
                      <a:gd name="T16" fmla="*/ 72 w 499"/>
                      <a:gd name="T17" fmla="*/ 19 h 602"/>
                      <a:gd name="T18" fmla="*/ 6 w 499"/>
                      <a:gd name="T19" fmla="*/ 157 h 602"/>
                      <a:gd name="T20" fmla="*/ 16 w 499"/>
                      <a:gd name="T21" fmla="*/ 197 h 602"/>
                      <a:gd name="T22" fmla="*/ 118 w 499"/>
                      <a:gd name="T23" fmla="*/ 280 h 602"/>
                      <a:gd name="T24" fmla="*/ 118 w 499"/>
                      <a:gd name="T25" fmla="*/ 569 h 602"/>
                      <a:gd name="T26" fmla="*/ 151 w 499"/>
                      <a:gd name="T27" fmla="*/ 602 h 602"/>
                      <a:gd name="T28" fmla="*/ 161 w 499"/>
                      <a:gd name="T29" fmla="*/ 602 h 602"/>
                      <a:gd name="T30" fmla="*/ 194 w 499"/>
                      <a:gd name="T31" fmla="*/ 569 h 602"/>
                      <a:gd name="T32" fmla="*/ 194 w 499"/>
                      <a:gd name="T33" fmla="*/ 296 h 602"/>
                      <a:gd name="T34" fmla="*/ 216 w 499"/>
                      <a:gd name="T35" fmla="*/ 296 h 602"/>
                      <a:gd name="T36" fmla="*/ 216 w 499"/>
                      <a:gd name="T37" fmla="*/ 569 h 602"/>
                      <a:gd name="T38" fmla="*/ 249 w 499"/>
                      <a:gd name="T39" fmla="*/ 602 h 602"/>
                      <a:gd name="T40" fmla="*/ 259 w 499"/>
                      <a:gd name="T41" fmla="*/ 602 h 602"/>
                      <a:gd name="T42" fmla="*/ 292 w 499"/>
                      <a:gd name="T43" fmla="*/ 569 h 602"/>
                      <a:gd name="T44" fmla="*/ 292 w 499"/>
                      <a:gd name="T45" fmla="*/ 77 h 602"/>
                      <a:gd name="T46" fmla="*/ 358 w 499"/>
                      <a:gd name="T47" fmla="*/ 160 h 602"/>
                      <a:gd name="T48" fmla="*/ 380 w 499"/>
                      <a:gd name="T49" fmla="*/ 173 h 602"/>
                      <a:gd name="T50" fmla="*/ 405 w 499"/>
                      <a:gd name="T51" fmla="*/ 165 h 602"/>
                      <a:gd name="T52" fmla="*/ 489 w 499"/>
                      <a:gd name="T53" fmla="*/ 102 h 602"/>
                      <a:gd name="T54" fmla="*/ 498 w 499"/>
                      <a:gd name="T55" fmla="*/ 86 h 602"/>
                      <a:gd name="T56" fmla="*/ 493 w 499"/>
                      <a:gd name="T57" fmla="*/ 68 h 602"/>
                      <a:gd name="T58" fmla="*/ 486 w 499"/>
                      <a:gd name="T59" fmla="*/ 59 h 602"/>
                      <a:gd name="T60" fmla="*/ 72 w 499"/>
                      <a:gd name="T61" fmla="*/ 170 h 602"/>
                      <a:gd name="T62" fmla="*/ 71 w 499"/>
                      <a:gd name="T63" fmla="*/ 161 h 602"/>
                      <a:gd name="T64" fmla="*/ 118 w 499"/>
                      <a:gd name="T65" fmla="*/ 77 h 602"/>
                      <a:gd name="T66" fmla="*/ 118 w 499"/>
                      <a:gd name="T67" fmla="*/ 208 h 602"/>
                      <a:gd name="T68" fmla="*/ 72 w 499"/>
                      <a:gd name="T69" fmla="*/ 170 h 6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</a:cxnLst>
                    <a:rect l="0" t="0" r="r" b="b"/>
                    <a:pathLst>
                      <a:path w="499" h="602">
                        <a:moveTo>
                          <a:pt x="486" y="59"/>
                        </a:moveTo>
                        <a:cubicBezTo>
                          <a:pt x="478" y="50"/>
                          <a:pt x="464" y="48"/>
                          <a:pt x="454" y="55"/>
                        </a:cubicBezTo>
                        <a:cubicBezTo>
                          <a:pt x="395" y="97"/>
                          <a:pt x="395" y="97"/>
                          <a:pt x="395" y="97"/>
                        </a:cubicBezTo>
                        <a:cubicBezTo>
                          <a:pt x="394" y="98"/>
                          <a:pt x="392" y="98"/>
                          <a:pt x="390" y="98"/>
                        </a:cubicBezTo>
                        <a:cubicBezTo>
                          <a:pt x="388" y="98"/>
                          <a:pt x="386" y="97"/>
                          <a:pt x="385" y="95"/>
                        </a:cubicBezTo>
                        <a:cubicBezTo>
                          <a:pt x="332" y="15"/>
                          <a:pt x="332" y="15"/>
                          <a:pt x="332" y="15"/>
                        </a:cubicBezTo>
                        <a:cubicBezTo>
                          <a:pt x="326" y="6"/>
                          <a:pt x="316" y="0"/>
                          <a:pt x="305" y="0"/>
                        </a:cubicBezTo>
                        <a:cubicBezTo>
                          <a:pt x="260" y="0"/>
                          <a:pt x="153" y="0"/>
                          <a:pt x="102" y="0"/>
                        </a:cubicBezTo>
                        <a:cubicBezTo>
                          <a:pt x="89" y="0"/>
                          <a:pt x="77" y="8"/>
                          <a:pt x="72" y="19"/>
                        </a:cubicBezTo>
                        <a:cubicBezTo>
                          <a:pt x="6" y="157"/>
                          <a:pt x="6" y="157"/>
                          <a:pt x="6" y="157"/>
                        </a:cubicBezTo>
                        <a:cubicBezTo>
                          <a:pt x="0" y="171"/>
                          <a:pt x="4" y="188"/>
                          <a:pt x="16" y="197"/>
                        </a:cubicBezTo>
                        <a:cubicBezTo>
                          <a:pt x="118" y="280"/>
                          <a:pt x="118" y="280"/>
                          <a:pt x="118" y="280"/>
                        </a:cubicBezTo>
                        <a:cubicBezTo>
                          <a:pt x="118" y="288"/>
                          <a:pt x="118" y="554"/>
                          <a:pt x="118" y="569"/>
                        </a:cubicBezTo>
                        <a:cubicBezTo>
                          <a:pt x="118" y="587"/>
                          <a:pt x="133" y="602"/>
                          <a:pt x="151" y="602"/>
                        </a:cubicBezTo>
                        <a:cubicBezTo>
                          <a:pt x="161" y="602"/>
                          <a:pt x="161" y="602"/>
                          <a:pt x="161" y="602"/>
                        </a:cubicBezTo>
                        <a:cubicBezTo>
                          <a:pt x="179" y="602"/>
                          <a:pt x="194" y="587"/>
                          <a:pt x="194" y="569"/>
                        </a:cubicBezTo>
                        <a:cubicBezTo>
                          <a:pt x="194" y="296"/>
                          <a:pt x="194" y="296"/>
                          <a:pt x="194" y="296"/>
                        </a:cubicBezTo>
                        <a:cubicBezTo>
                          <a:pt x="216" y="296"/>
                          <a:pt x="216" y="296"/>
                          <a:pt x="216" y="296"/>
                        </a:cubicBezTo>
                        <a:cubicBezTo>
                          <a:pt x="216" y="569"/>
                          <a:pt x="216" y="569"/>
                          <a:pt x="216" y="569"/>
                        </a:cubicBezTo>
                        <a:cubicBezTo>
                          <a:pt x="216" y="587"/>
                          <a:pt x="230" y="602"/>
                          <a:pt x="249" y="602"/>
                        </a:cubicBezTo>
                        <a:cubicBezTo>
                          <a:pt x="259" y="602"/>
                          <a:pt x="259" y="602"/>
                          <a:pt x="259" y="602"/>
                        </a:cubicBezTo>
                        <a:cubicBezTo>
                          <a:pt x="277" y="602"/>
                          <a:pt x="292" y="587"/>
                          <a:pt x="292" y="569"/>
                        </a:cubicBezTo>
                        <a:cubicBezTo>
                          <a:pt x="292" y="552"/>
                          <a:pt x="292" y="92"/>
                          <a:pt x="292" y="77"/>
                        </a:cubicBezTo>
                        <a:cubicBezTo>
                          <a:pt x="358" y="160"/>
                          <a:pt x="358" y="160"/>
                          <a:pt x="358" y="160"/>
                        </a:cubicBezTo>
                        <a:cubicBezTo>
                          <a:pt x="363" y="167"/>
                          <a:pt x="372" y="172"/>
                          <a:pt x="380" y="173"/>
                        </a:cubicBezTo>
                        <a:cubicBezTo>
                          <a:pt x="389" y="174"/>
                          <a:pt x="398" y="171"/>
                          <a:pt x="405" y="165"/>
                        </a:cubicBezTo>
                        <a:cubicBezTo>
                          <a:pt x="489" y="102"/>
                          <a:pt x="489" y="102"/>
                          <a:pt x="489" y="102"/>
                        </a:cubicBezTo>
                        <a:cubicBezTo>
                          <a:pt x="494" y="98"/>
                          <a:pt x="497" y="93"/>
                          <a:pt x="498" y="86"/>
                        </a:cubicBezTo>
                        <a:cubicBezTo>
                          <a:pt x="499" y="80"/>
                          <a:pt x="497" y="73"/>
                          <a:pt x="493" y="68"/>
                        </a:cubicBezTo>
                        <a:lnTo>
                          <a:pt x="486" y="59"/>
                        </a:lnTo>
                        <a:close/>
                        <a:moveTo>
                          <a:pt x="72" y="170"/>
                        </a:moveTo>
                        <a:cubicBezTo>
                          <a:pt x="70" y="168"/>
                          <a:pt x="69" y="164"/>
                          <a:pt x="71" y="161"/>
                        </a:cubicBezTo>
                        <a:cubicBezTo>
                          <a:pt x="118" y="77"/>
                          <a:pt x="118" y="77"/>
                          <a:pt x="118" y="77"/>
                        </a:cubicBezTo>
                        <a:cubicBezTo>
                          <a:pt x="118" y="208"/>
                          <a:pt x="118" y="208"/>
                          <a:pt x="118" y="208"/>
                        </a:cubicBezTo>
                        <a:lnTo>
                          <a:pt x="72" y="170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/>
                  <a:lstStyle/>
                  <a:p>
                    <a:endParaRPr lang="zh-CN" altLang="en-US"/>
                  </a:p>
                </p:txBody>
              </p:sp>
              <p:sp>
                <p:nvSpPr>
                  <p:cNvPr id="24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5056188" y="1958975"/>
                    <a:ext cx="638175" cy="638175"/>
                  </a:xfrm>
                  <a:prstGeom prst="ellipse">
                    <a:avLst/>
                  </a:prstGeom>
                  <a:grpFill/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/>
                  <a:lstStyle/>
                  <a:p>
                    <a:endParaRPr lang="zh-CN" altLang="en-US"/>
                  </a:p>
                </p:txBody>
              </p:sp>
            </p:grpSp>
            <p:sp>
              <p:nvSpPr>
                <p:cNvPr id="20" name="Freeform 17"/>
                <p:cNvSpPr/>
                <p:nvPr/>
              </p:nvSpPr>
              <p:spPr bwMode="auto">
                <a:xfrm>
                  <a:off x="7696979" y="2358357"/>
                  <a:ext cx="227594" cy="853030"/>
                </a:xfrm>
                <a:custGeom>
                  <a:avLst/>
                  <a:gdLst>
                    <a:gd name="T0" fmla="*/ 44 w 47"/>
                    <a:gd name="T1" fmla="*/ 27 h 178"/>
                    <a:gd name="T2" fmla="*/ 44 w 47"/>
                    <a:gd name="T3" fmla="*/ 18 h 178"/>
                    <a:gd name="T4" fmla="*/ 28 w 47"/>
                    <a:gd name="T5" fmla="*/ 2 h 178"/>
                    <a:gd name="T6" fmla="*/ 23 w 47"/>
                    <a:gd name="T7" fmla="*/ 0 h 178"/>
                    <a:gd name="T8" fmla="*/ 19 w 47"/>
                    <a:gd name="T9" fmla="*/ 2 h 178"/>
                    <a:gd name="T10" fmla="*/ 3 w 47"/>
                    <a:gd name="T11" fmla="*/ 18 h 178"/>
                    <a:gd name="T12" fmla="*/ 3 w 47"/>
                    <a:gd name="T13" fmla="*/ 27 h 178"/>
                    <a:gd name="T14" fmla="*/ 15 w 47"/>
                    <a:gd name="T15" fmla="*/ 39 h 178"/>
                    <a:gd name="T16" fmla="*/ 1 w 47"/>
                    <a:gd name="T17" fmla="*/ 142 h 178"/>
                    <a:gd name="T18" fmla="*/ 3 w 47"/>
                    <a:gd name="T19" fmla="*/ 152 h 178"/>
                    <a:gd name="T20" fmla="*/ 19 w 47"/>
                    <a:gd name="T21" fmla="*/ 176 h 178"/>
                    <a:gd name="T22" fmla="*/ 23 w 47"/>
                    <a:gd name="T23" fmla="*/ 178 h 178"/>
                    <a:gd name="T24" fmla="*/ 28 w 47"/>
                    <a:gd name="T25" fmla="*/ 176 h 178"/>
                    <a:gd name="T26" fmla="*/ 44 w 47"/>
                    <a:gd name="T27" fmla="*/ 152 h 178"/>
                    <a:gd name="T28" fmla="*/ 46 w 47"/>
                    <a:gd name="T29" fmla="*/ 142 h 178"/>
                    <a:gd name="T30" fmla="*/ 32 w 47"/>
                    <a:gd name="T31" fmla="*/ 39 h 178"/>
                    <a:gd name="T32" fmla="*/ 44 w 47"/>
                    <a:gd name="T33" fmla="*/ 27 h 1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47" h="178">
                      <a:moveTo>
                        <a:pt x="44" y="27"/>
                      </a:moveTo>
                      <a:cubicBezTo>
                        <a:pt x="46" y="25"/>
                        <a:pt x="46" y="20"/>
                        <a:pt x="44" y="18"/>
                      </a:cubicBezTo>
                      <a:cubicBezTo>
                        <a:pt x="28" y="2"/>
                        <a:pt x="28" y="2"/>
                        <a:pt x="28" y="2"/>
                      </a:cubicBezTo>
                      <a:cubicBezTo>
                        <a:pt x="27" y="1"/>
                        <a:pt x="25" y="0"/>
                        <a:pt x="23" y="0"/>
                      </a:cubicBezTo>
                      <a:cubicBezTo>
                        <a:pt x="22" y="0"/>
                        <a:pt x="20" y="1"/>
                        <a:pt x="19" y="2"/>
                      </a:cubicBezTo>
                      <a:cubicBezTo>
                        <a:pt x="3" y="18"/>
                        <a:pt x="3" y="18"/>
                        <a:pt x="3" y="18"/>
                      </a:cubicBezTo>
                      <a:cubicBezTo>
                        <a:pt x="1" y="20"/>
                        <a:pt x="1" y="25"/>
                        <a:pt x="3" y="27"/>
                      </a:cubicBezTo>
                      <a:cubicBezTo>
                        <a:pt x="15" y="39"/>
                        <a:pt x="15" y="39"/>
                        <a:pt x="15" y="39"/>
                      </a:cubicBezTo>
                      <a:cubicBezTo>
                        <a:pt x="1" y="142"/>
                        <a:pt x="1" y="142"/>
                        <a:pt x="1" y="142"/>
                      </a:cubicBezTo>
                      <a:cubicBezTo>
                        <a:pt x="0" y="145"/>
                        <a:pt x="1" y="149"/>
                        <a:pt x="3" y="152"/>
                      </a:cubicBezTo>
                      <a:cubicBezTo>
                        <a:pt x="19" y="176"/>
                        <a:pt x="19" y="176"/>
                        <a:pt x="19" y="176"/>
                      </a:cubicBezTo>
                      <a:cubicBezTo>
                        <a:pt x="20" y="177"/>
                        <a:pt x="22" y="178"/>
                        <a:pt x="23" y="178"/>
                      </a:cubicBezTo>
                      <a:cubicBezTo>
                        <a:pt x="25" y="178"/>
                        <a:pt x="27" y="177"/>
                        <a:pt x="28" y="176"/>
                      </a:cubicBezTo>
                      <a:cubicBezTo>
                        <a:pt x="44" y="152"/>
                        <a:pt x="44" y="152"/>
                        <a:pt x="44" y="152"/>
                      </a:cubicBezTo>
                      <a:cubicBezTo>
                        <a:pt x="46" y="149"/>
                        <a:pt x="47" y="145"/>
                        <a:pt x="46" y="142"/>
                      </a:cubicBezTo>
                      <a:cubicBezTo>
                        <a:pt x="32" y="39"/>
                        <a:pt x="32" y="39"/>
                        <a:pt x="32" y="39"/>
                      </a:cubicBezTo>
                      <a:lnTo>
                        <a:pt x="44" y="27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</p:grpSp>
          <p:grpSp>
            <p:nvGrpSpPr>
              <p:cNvPr id="43" name="组合 42"/>
              <p:cNvGrpSpPr/>
              <p:nvPr/>
            </p:nvGrpSpPr>
            <p:grpSpPr>
              <a:xfrm rot="0" flipH="1">
                <a:off x="4121" y="3427"/>
                <a:ext cx="3431" cy="340"/>
                <a:chOff x="7640493" y="2160933"/>
                <a:chExt cx="2178618" cy="216024"/>
              </a:xfrm>
            </p:grpSpPr>
            <p:cxnSp>
              <p:nvCxnSpPr>
                <p:cNvPr id="44" name="直接连接符 43"/>
                <p:cNvCxnSpPr/>
                <p:nvPr/>
              </p:nvCxnSpPr>
              <p:spPr>
                <a:xfrm>
                  <a:off x="8150620" y="2161937"/>
                  <a:ext cx="1668491" cy="0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直接连接符 44"/>
                <p:cNvCxnSpPr/>
                <p:nvPr/>
              </p:nvCxnSpPr>
              <p:spPr>
                <a:xfrm flipV="1">
                  <a:off x="7640493" y="2160933"/>
                  <a:ext cx="525992" cy="216024"/>
                </a:xfrm>
                <a:prstGeom prst="line">
                  <a:avLst/>
                </a:prstGeom>
                <a:ln>
                  <a:solidFill>
                    <a:schemeClr val="accent3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椭圆 45"/>
              <p:cNvSpPr/>
              <p:nvPr/>
            </p:nvSpPr>
            <p:spPr>
              <a:xfrm>
                <a:off x="3988" y="3356"/>
                <a:ext cx="147" cy="147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65" name="文本框 64"/>
            <p:cNvSpPr txBox="1"/>
            <p:nvPr/>
          </p:nvSpPr>
          <p:spPr>
            <a:xfrm>
              <a:off x="7444" y="3875"/>
              <a:ext cx="772" cy="7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01</a:t>
              </a:r>
              <a:endPara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66" name="组合 65"/>
          <p:cNvGrpSpPr/>
          <p:nvPr/>
        </p:nvGrpSpPr>
        <p:grpSpPr>
          <a:xfrm>
            <a:off x="5923280" y="2811145"/>
            <a:ext cx="4044950" cy="2899410"/>
            <a:chOff x="9328" y="4420"/>
            <a:chExt cx="6370" cy="4566"/>
          </a:xfrm>
        </p:grpSpPr>
        <p:grpSp>
          <p:nvGrpSpPr>
            <p:cNvPr id="12" name="组合 11"/>
            <p:cNvGrpSpPr/>
            <p:nvPr/>
          </p:nvGrpSpPr>
          <p:grpSpPr>
            <a:xfrm>
              <a:off x="9328" y="4420"/>
              <a:ext cx="6370" cy="4566"/>
              <a:chOff x="9328" y="4422"/>
              <a:chExt cx="6370" cy="4566"/>
            </a:xfrm>
          </p:grpSpPr>
          <p:grpSp>
            <p:nvGrpSpPr>
              <p:cNvPr id="13" name="组合 12"/>
              <p:cNvGrpSpPr/>
              <p:nvPr/>
            </p:nvGrpSpPr>
            <p:grpSpPr>
              <a:xfrm rot="0">
                <a:off x="9328" y="4422"/>
                <a:ext cx="3234" cy="4566"/>
                <a:chOff x="107261" y="1841401"/>
                <a:chExt cx="2378075" cy="3357563"/>
              </a:xfrm>
              <a:solidFill>
                <a:schemeClr val="accent2"/>
              </a:solidFill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grpSpPr>
            <p:grpSp>
              <p:nvGrpSpPr>
                <p:cNvPr id="14" name="组合 13"/>
                <p:cNvGrpSpPr/>
                <p:nvPr/>
              </p:nvGrpSpPr>
              <p:grpSpPr>
                <a:xfrm>
                  <a:off x="107261" y="1841401"/>
                  <a:ext cx="2378075" cy="3357563"/>
                  <a:chOff x="4503738" y="1839913"/>
                  <a:chExt cx="2378075" cy="3357563"/>
                </a:xfrm>
                <a:grpFill/>
              </p:grpSpPr>
              <p:sp>
                <p:nvSpPr>
                  <p:cNvPr id="15" name="Rectangle 13"/>
                  <p:cNvSpPr>
                    <a:spLocks noChangeArrowheads="1"/>
                  </p:cNvSpPr>
                  <p:nvPr/>
                </p:nvSpPr>
                <p:spPr bwMode="auto">
                  <a:xfrm>
                    <a:off x="6418263" y="2303463"/>
                    <a:ext cx="85725" cy="752475"/>
                  </a:xfrm>
                  <a:prstGeom prst="rect">
                    <a:avLst/>
                  </a:prstGeom>
                  <a:grpFill/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/>
                  <a:p>
                    <a:endParaRPr lang="zh-CN" altLang="en-US"/>
                  </a:p>
                </p:txBody>
              </p:sp>
              <p:sp>
                <p:nvSpPr>
                  <p:cNvPr id="16" name="Freeform 14"/>
                  <p:cNvSpPr/>
                  <p:nvPr/>
                </p:nvSpPr>
                <p:spPr bwMode="auto">
                  <a:xfrm>
                    <a:off x="6026150" y="1839913"/>
                    <a:ext cx="855663" cy="587375"/>
                  </a:xfrm>
                  <a:custGeom>
                    <a:avLst/>
                    <a:gdLst>
                      <a:gd name="T0" fmla="*/ 201 w 201"/>
                      <a:gd name="T1" fmla="*/ 117 h 138"/>
                      <a:gd name="T2" fmla="*/ 179 w 201"/>
                      <a:gd name="T3" fmla="*/ 138 h 138"/>
                      <a:gd name="T4" fmla="*/ 22 w 201"/>
                      <a:gd name="T5" fmla="*/ 138 h 138"/>
                      <a:gd name="T6" fmla="*/ 0 w 201"/>
                      <a:gd name="T7" fmla="*/ 117 h 138"/>
                      <a:gd name="T8" fmla="*/ 0 w 201"/>
                      <a:gd name="T9" fmla="*/ 22 h 138"/>
                      <a:gd name="T10" fmla="*/ 22 w 201"/>
                      <a:gd name="T11" fmla="*/ 0 h 138"/>
                      <a:gd name="T12" fmla="*/ 179 w 201"/>
                      <a:gd name="T13" fmla="*/ 0 h 138"/>
                      <a:gd name="T14" fmla="*/ 201 w 201"/>
                      <a:gd name="T15" fmla="*/ 22 h 138"/>
                      <a:gd name="T16" fmla="*/ 201 w 201"/>
                      <a:gd name="T17" fmla="*/ 117 h 13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</a:cxnLst>
                    <a:rect l="0" t="0" r="r" b="b"/>
                    <a:pathLst>
                      <a:path w="201" h="138">
                        <a:moveTo>
                          <a:pt x="201" y="117"/>
                        </a:moveTo>
                        <a:cubicBezTo>
                          <a:pt x="201" y="129"/>
                          <a:pt x="191" y="138"/>
                          <a:pt x="179" y="138"/>
                        </a:cubicBezTo>
                        <a:cubicBezTo>
                          <a:pt x="22" y="138"/>
                          <a:pt x="22" y="138"/>
                          <a:pt x="22" y="138"/>
                        </a:cubicBezTo>
                        <a:cubicBezTo>
                          <a:pt x="10" y="138"/>
                          <a:pt x="0" y="129"/>
                          <a:pt x="0" y="117"/>
                        </a:cubicBezTo>
                        <a:cubicBezTo>
                          <a:pt x="0" y="22"/>
                          <a:pt x="0" y="22"/>
                          <a:pt x="0" y="22"/>
                        </a:cubicBezTo>
                        <a:cubicBezTo>
                          <a:pt x="0" y="10"/>
                          <a:pt x="10" y="0"/>
                          <a:pt x="22" y="0"/>
                        </a:cubicBezTo>
                        <a:cubicBezTo>
                          <a:pt x="179" y="0"/>
                          <a:pt x="179" y="0"/>
                          <a:pt x="179" y="0"/>
                        </a:cubicBezTo>
                        <a:cubicBezTo>
                          <a:pt x="191" y="0"/>
                          <a:pt x="201" y="10"/>
                          <a:pt x="201" y="22"/>
                        </a:cubicBezTo>
                        <a:lnTo>
                          <a:pt x="201" y="117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/>
                  <a:p>
                    <a:endParaRPr lang="zh-CN" altLang="en-US"/>
                  </a:p>
                </p:txBody>
              </p:sp>
              <p:sp>
                <p:nvSpPr>
                  <p:cNvPr id="17" name="Freeform 15"/>
                  <p:cNvSpPr>
                    <a:spLocks noEditPoints="1"/>
                  </p:cNvSpPr>
                  <p:nvPr/>
                </p:nvSpPr>
                <p:spPr bwMode="auto">
                  <a:xfrm>
                    <a:off x="4503738" y="2640013"/>
                    <a:ext cx="2122488" cy="2557463"/>
                  </a:xfrm>
                  <a:custGeom>
                    <a:avLst/>
                    <a:gdLst>
                      <a:gd name="T0" fmla="*/ 486 w 499"/>
                      <a:gd name="T1" fmla="*/ 59 h 602"/>
                      <a:gd name="T2" fmla="*/ 454 w 499"/>
                      <a:gd name="T3" fmla="*/ 55 h 602"/>
                      <a:gd name="T4" fmla="*/ 395 w 499"/>
                      <a:gd name="T5" fmla="*/ 97 h 602"/>
                      <a:gd name="T6" fmla="*/ 390 w 499"/>
                      <a:gd name="T7" fmla="*/ 98 h 602"/>
                      <a:gd name="T8" fmla="*/ 385 w 499"/>
                      <a:gd name="T9" fmla="*/ 95 h 602"/>
                      <a:gd name="T10" fmla="*/ 332 w 499"/>
                      <a:gd name="T11" fmla="*/ 15 h 602"/>
                      <a:gd name="T12" fmla="*/ 305 w 499"/>
                      <a:gd name="T13" fmla="*/ 0 h 602"/>
                      <a:gd name="T14" fmla="*/ 102 w 499"/>
                      <a:gd name="T15" fmla="*/ 0 h 602"/>
                      <a:gd name="T16" fmla="*/ 72 w 499"/>
                      <a:gd name="T17" fmla="*/ 19 h 602"/>
                      <a:gd name="T18" fmla="*/ 6 w 499"/>
                      <a:gd name="T19" fmla="*/ 157 h 602"/>
                      <a:gd name="T20" fmla="*/ 16 w 499"/>
                      <a:gd name="T21" fmla="*/ 197 h 602"/>
                      <a:gd name="T22" fmla="*/ 118 w 499"/>
                      <a:gd name="T23" fmla="*/ 280 h 602"/>
                      <a:gd name="T24" fmla="*/ 118 w 499"/>
                      <a:gd name="T25" fmla="*/ 569 h 602"/>
                      <a:gd name="T26" fmla="*/ 151 w 499"/>
                      <a:gd name="T27" fmla="*/ 602 h 602"/>
                      <a:gd name="T28" fmla="*/ 161 w 499"/>
                      <a:gd name="T29" fmla="*/ 602 h 602"/>
                      <a:gd name="T30" fmla="*/ 194 w 499"/>
                      <a:gd name="T31" fmla="*/ 569 h 602"/>
                      <a:gd name="T32" fmla="*/ 194 w 499"/>
                      <a:gd name="T33" fmla="*/ 296 h 602"/>
                      <a:gd name="T34" fmla="*/ 216 w 499"/>
                      <a:gd name="T35" fmla="*/ 296 h 602"/>
                      <a:gd name="T36" fmla="*/ 216 w 499"/>
                      <a:gd name="T37" fmla="*/ 569 h 602"/>
                      <a:gd name="T38" fmla="*/ 249 w 499"/>
                      <a:gd name="T39" fmla="*/ 602 h 602"/>
                      <a:gd name="T40" fmla="*/ 259 w 499"/>
                      <a:gd name="T41" fmla="*/ 602 h 602"/>
                      <a:gd name="T42" fmla="*/ 292 w 499"/>
                      <a:gd name="T43" fmla="*/ 569 h 602"/>
                      <a:gd name="T44" fmla="*/ 292 w 499"/>
                      <a:gd name="T45" fmla="*/ 77 h 602"/>
                      <a:gd name="T46" fmla="*/ 358 w 499"/>
                      <a:gd name="T47" fmla="*/ 160 h 602"/>
                      <a:gd name="T48" fmla="*/ 380 w 499"/>
                      <a:gd name="T49" fmla="*/ 173 h 602"/>
                      <a:gd name="T50" fmla="*/ 405 w 499"/>
                      <a:gd name="T51" fmla="*/ 165 h 602"/>
                      <a:gd name="T52" fmla="*/ 489 w 499"/>
                      <a:gd name="T53" fmla="*/ 102 h 602"/>
                      <a:gd name="T54" fmla="*/ 498 w 499"/>
                      <a:gd name="T55" fmla="*/ 86 h 602"/>
                      <a:gd name="T56" fmla="*/ 493 w 499"/>
                      <a:gd name="T57" fmla="*/ 68 h 602"/>
                      <a:gd name="T58" fmla="*/ 486 w 499"/>
                      <a:gd name="T59" fmla="*/ 59 h 602"/>
                      <a:gd name="T60" fmla="*/ 72 w 499"/>
                      <a:gd name="T61" fmla="*/ 170 h 602"/>
                      <a:gd name="T62" fmla="*/ 71 w 499"/>
                      <a:gd name="T63" fmla="*/ 161 h 602"/>
                      <a:gd name="T64" fmla="*/ 118 w 499"/>
                      <a:gd name="T65" fmla="*/ 77 h 602"/>
                      <a:gd name="T66" fmla="*/ 118 w 499"/>
                      <a:gd name="T67" fmla="*/ 208 h 602"/>
                      <a:gd name="T68" fmla="*/ 72 w 499"/>
                      <a:gd name="T69" fmla="*/ 170 h 60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</a:cxnLst>
                    <a:rect l="0" t="0" r="r" b="b"/>
                    <a:pathLst>
                      <a:path w="499" h="602">
                        <a:moveTo>
                          <a:pt x="486" y="59"/>
                        </a:moveTo>
                        <a:cubicBezTo>
                          <a:pt x="478" y="50"/>
                          <a:pt x="464" y="48"/>
                          <a:pt x="454" y="55"/>
                        </a:cubicBezTo>
                        <a:cubicBezTo>
                          <a:pt x="395" y="97"/>
                          <a:pt x="395" y="97"/>
                          <a:pt x="395" y="97"/>
                        </a:cubicBezTo>
                        <a:cubicBezTo>
                          <a:pt x="394" y="98"/>
                          <a:pt x="392" y="98"/>
                          <a:pt x="390" y="98"/>
                        </a:cubicBezTo>
                        <a:cubicBezTo>
                          <a:pt x="388" y="98"/>
                          <a:pt x="386" y="97"/>
                          <a:pt x="385" y="95"/>
                        </a:cubicBezTo>
                        <a:cubicBezTo>
                          <a:pt x="332" y="15"/>
                          <a:pt x="332" y="15"/>
                          <a:pt x="332" y="15"/>
                        </a:cubicBezTo>
                        <a:cubicBezTo>
                          <a:pt x="326" y="6"/>
                          <a:pt x="316" y="0"/>
                          <a:pt x="305" y="0"/>
                        </a:cubicBezTo>
                        <a:cubicBezTo>
                          <a:pt x="260" y="0"/>
                          <a:pt x="153" y="0"/>
                          <a:pt x="102" y="0"/>
                        </a:cubicBezTo>
                        <a:cubicBezTo>
                          <a:pt x="89" y="0"/>
                          <a:pt x="77" y="8"/>
                          <a:pt x="72" y="19"/>
                        </a:cubicBezTo>
                        <a:cubicBezTo>
                          <a:pt x="6" y="157"/>
                          <a:pt x="6" y="157"/>
                          <a:pt x="6" y="157"/>
                        </a:cubicBezTo>
                        <a:cubicBezTo>
                          <a:pt x="0" y="171"/>
                          <a:pt x="4" y="188"/>
                          <a:pt x="16" y="197"/>
                        </a:cubicBezTo>
                        <a:cubicBezTo>
                          <a:pt x="118" y="280"/>
                          <a:pt x="118" y="280"/>
                          <a:pt x="118" y="280"/>
                        </a:cubicBezTo>
                        <a:cubicBezTo>
                          <a:pt x="118" y="288"/>
                          <a:pt x="118" y="554"/>
                          <a:pt x="118" y="569"/>
                        </a:cubicBezTo>
                        <a:cubicBezTo>
                          <a:pt x="118" y="587"/>
                          <a:pt x="133" y="602"/>
                          <a:pt x="151" y="602"/>
                        </a:cubicBezTo>
                        <a:cubicBezTo>
                          <a:pt x="161" y="602"/>
                          <a:pt x="161" y="602"/>
                          <a:pt x="161" y="602"/>
                        </a:cubicBezTo>
                        <a:cubicBezTo>
                          <a:pt x="179" y="602"/>
                          <a:pt x="194" y="587"/>
                          <a:pt x="194" y="569"/>
                        </a:cubicBezTo>
                        <a:cubicBezTo>
                          <a:pt x="194" y="296"/>
                          <a:pt x="194" y="296"/>
                          <a:pt x="194" y="296"/>
                        </a:cubicBezTo>
                        <a:cubicBezTo>
                          <a:pt x="216" y="296"/>
                          <a:pt x="216" y="296"/>
                          <a:pt x="216" y="296"/>
                        </a:cubicBezTo>
                        <a:cubicBezTo>
                          <a:pt x="216" y="569"/>
                          <a:pt x="216" y="569"/>
                          <a:pt x="216" y="569"/>
                        </a:cubicBezTo>
                        <a:cubicBezTo>
                          <a:pt x="216" y="587"/>
                          <a:pt x="230" y="602"/>
                          <a:pt x="249" y="602"/>
                        </a:cubicBezTo>
                        <a:cubicBezTo>
                          <a:pt x="259" y="602"/>
                          <a:pt x="259" y="602"/>
                          <a:pt x="259" y="602"/>
                        </a:cubicBezTo>
                        <a:cubicBezTo>
                          <a:pt x="277" y="602"/>
                          <a:pt x="292" y="587"/>
                          <a:pt x="292" y="569"/>
                        </a:cubicBezTo>
                        <a:cubicBezTo>
                          <a:pt x="292" y="552"/>
                          <a:pt x="292" y="92"/>
                          <a:pt x="292" y="77"/>
                        </a:cubicBezTo>
                        <a:cubicBezTo>
                          <a:pt x="358" y="160"/>
                          <a:pt x="358" y="160"/>
                          <a:pt x="358" y="160"/>
                        </a:cubicBezTo>
                        <a:cubicBezTo>
                          <a:pt x="363" y="167"/>
                          <a:pt x="372" y="172"/>
                          <a:pt x="380" y="173"/>
                        </a:cubicBezTo>
                        <a:cubicBezTo>
                          <a:pt x="389" y="174"/>
                          <a:pt x="398" y="171"/>
                          <a:pt x="405" y="165"/>
                        </a:cubicBezTo>
                        <a:cubicBezTo>
                          <a:pt x="489" y="102"/>
                          <a:pt x="489" y="102"/>
                          <a:pt x="489" y="102"/>
                        </a:cubicBezTo>
                        <a:cubicBezTo>
                          <a:pt x="494" y="98"/>
                          <a:pt x="497" y="93"/>
                          <a:pt x="498" y="86"/>
                        </a:cubicBezTo>
                        <a:cubicBezTo>
                          <a:pt x="499" y="80"/>
                          <a:pt x="497" y="73"/>
                          <a:pt x="493" y="68"/>
                        </a:cubicBezTo>
                        <a:lnTo>
                          <a:pt x="486" y="59"/>
                        </a:lnTo>
                        <a:close/>
                        <a:moveTo>
                          <a:pt x="72" y="170"/>
                        </a:moveTo>
                        <a:cubicBezTo>
                          <a:pt x="70" y="168"/>
                          <a:pt x="69" y="164"/>
                          <a:pt x="71" y="161"/>
                        </a:cubicBezTo>
                        <a:cubicBezTo>
                          <a:pt x="118" y="77"/>
                          <a:pt x="118" y="77"/>
                          <a:pt x="118" y="77"/>
                        </a:cubicBezTo>
                        <a:cubicBezTo>
                          <a:pt x="118" y="208"/>
                          <a:pt x="118" y="208"/>
                          <a:pt x="118" y="208"/>
                        </a:cubicBezTo>
                        <a:lnTo>
                          <a:pt x="72" y="170"/>
                        </a:lnTo>
                        <a:close/>
                      </a:path>
                    </a:pathLst>
                  </a:custGeom>
                  <a:grpFill/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/>
                  <a:p>
                    <a:endParaRPr lang="zh-CN" altLang="en-US"/>
                  </a:p>
                </p:txBody>
              </p:sp>
              <p:sp>
                <p:nvSpPr>
                  <p:cNvPr id="39" name="Oval 16"/>
                  <p:cNvSpPr>
                    <a:spLocks noChangeArrowheads="1"/>
                  </p:cNvSpPr>
                  <p:nvPr/>
                </p:nvSpPr>
                <p:spPr bwMode="auto">
                  <a:xfrm>
                    <a:off x="5056188" y="1958975"/>
                    <a:ext cx="638175" cy="638175"/>
                  </a:xfrm>
                  <a:prstGeom prst="ellipse">
                    <a:avLst/>
                  </a:prstGeom>
                  <a:grpFill/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</a14:hiddenLine>
                    </a:ext>
                  </a:extLst>
                </p:spPr>
                <p:txBody>
                  <a:bodyPr vert="horz" wrap="square" lIns="91440" tIns="45720" rIns="91440" bIns="45720" numCol="1" anchor="t" anchorCtr="0" compatLnSpc="1"/>
                  <a:p>
                    <a:endParaRPr lang="zh-CN" altLang="en-US"/>
                  </a:p>
                </p:txBody>
              </p:sp>
            </p:grpSp>
            <p:sp>
              <p:nvSpPr>
                <p:cNvPr id="40" name="Freeform 17"/>
                <p:cNvSpPr/>
                <p:nvPr/>
              </p:nvSpPr>
              <p:spPr bwMode="auto">
                <a:xfrm>
                  <a:off x="867673" y="2679601"/>
                  <a:ext cx="201613" cy="755650"/>
                </a:xfrm>
                <a:custGeom>
                  <a:avLst/>
                  <a:gdLst>
                    <a:gd name="T0" fmla="*/ 44 w 47"/>
                    <a:gd name="T1" fmla="*/ 27 h 178"/>
                    <a:gd name="T2" fmla="*/ 44 w 47"/>
                    <a:gd name="T3" fmla="*/ 18 h 178"/>
                    <a:gd name="T4" fmla="*/ 28 w 47"/>
                    <a:gd name="T5" fmla="*/ 2 h 178"/>
                    <a:gd name="T6" fmla="*/ 23 w 47"/>
                    <a:gd name="T7" fmla="*/ 0 h 178"/>
                    <a:gd name="T8" fmla="*/ 19 w 47"/>
                    <a:gd name="T9" fmla="*/ 2 h 178"/>
                    <a:gd name="T10" fmla="*/ 3 w 47"/>
                    <a:gd name="T11" fmla="*/ 18 h 178"/>
                    <a:gd name="T12" fmla="*/ 3 w 47"/>
                    <a:gd name="T13" fmla="*/ 27 h 178"/>
                    <a:gd name="T14" fmla="*/ 15 w 47"/>
                    <a:gd name="T15" fmla="*/ 39 h 178"/>
                    <a:gd name="T16" fmla="*/ 1 w 47"/>
                    <a:gd name="T17" fmla="*/ 142 h 178"/>
                    <a:gd name="T18" fmla="*/ 3 w 47"/>
                    <a:gd name="T19" fmla="*/ 152 h 178"/>
                    <a:gd name="T20" fmla="*/ 19 w 47"/>
                    <a:gd name="T21" fmla="*/ 176 h 178"/>
                    <a:gd name="T22" fmla="*/ 23 w 47"/>
                    <a:gd name="T23" fmla="*/ 178 h 178"/>
                    <a:gd name="T24" fmla="*/ 28 w 47"/>
                    <a:gd name="T25" fmla="*/ 176 h 178"/>
                    <a:gd name="T26" fmla="*/ 44 w 47"/>
                    <a:gd name="T27" fmla="*/ 152 h 178"/>
                    <a:gd name="T28" fmla="*/ 46 w 47"/>
                    <a:gd name="T29" fmla="*/ 142 h 178"/>
                    <a:gd name="T30" fmla="*/ 32 w 47"/>
                    <a:gd name="T31" fmla="*/ 39 h 178"/>
                    <a:gd name="T32" fmla="*/ 44 w 47"/>
                    <a:gd name="T33" fmla="*/ 27 h 1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47" h="178">
                      <a:moveTo>
                        <a:pt x="44" y="27"/>
                      </a:moveTo>
                      <a:cubicBezTo>
                        <a:pt x="46" y="25"/>
                        <a:pt x="46" y="20"/>
                        <a:pt x="44" y="18"/>
                      </a:cubicBezTo>
                      <a:cubicBezTo>
                        <a:pt x="28" y="2"/>
                        <a:pt x="28" y="2"/>
                        <a:pt x="28" y="2"/>
                      </a:cubicBezTo>
                      <a:cubicBezTo>
                        <a:pt x="27" y="1"/>
                        <a:pt x="25" y="0"/>
                        <a:pt x="23" y="0"/>
                      </a:cubicBezTo>
                      <a:cubicBezTo>
                        <a:pt x="22" y="0"/>
                        <a:pt x="20" y="1"/>
                        <a:pt x="19" y="2"/>
                      </a:cubicBezTo>
                      <a:cubicBezTo>
                        <a:pt x="3" y="18"/>
                        <a:pt x="3" y="18"/>
                        <a:pt x="3" y="18"/>
                      </a:cubicBezTo>
                      <a:cubicBezTo>
                        <a:pt x="1" y="20"/>
                        <a:pt x="1" y="25"/>
                        <a:pt x="3" y="27"/>
                      </a:cubicBezTo>
                      <a:cubicBezTo>
                        <a:pt x="15" y="39"/>
                        <a:pt x="15" y="39"/>
                        <a:pt x="15" y="39"/>
                      </a:cubicBezTo>
                      <a:cubicBezTo>
                        <a:pt x="1" y="142"/>
                        <a:pt x="1" y="142"/>
                        <a:pt x="1" y="142"/>
                      </a:cubicBezTo>
                      <a:cubicBezTo>
                        <a:pt x="0" y="145"/>
                        <a:pt x="1" y="149"/>
                        <a:pt x="3" y="152"/>
                      </a:cubicBezTo>
                      <a:cubicBezTo>
                        <a:pt x="19" y="176"/>
                        <a:pt x="19" y="176"/>
                        <a:pt x="19" y="176"/>
                      </a:cubicBezTo>
                      <a:cubicBezTo>
                        <a:pt x="20" y="177"/>
                        <a:pt x="22" y="178"/>
                        <a:pt x="23" y="178"/>
                      </a:cubicBezTo>
                      <a:cubicBezTo>
                        <a:pt x="25" y="178"/>
                        <a:pt x="27" y="177"/>
                        <a:pt x="28" y="176"/>
                      </a:cubicBezTo>
                      <a:cubicBezTo>
                        <a:pt x="44" y="152"/>
                        <a:pt x="44" y="152"/>
                        <a:pt x="44" y="152"/>
                      </a:cubicBezTo>
                      <a:cubicBezTo>
                        <a:pt x="46" y="149"/>
                        <a:pt x="47" y="145"/>
                        <a:pt x="46" y="142"/>
                      </a:cubicBezTo>
                      <a:cubicBezTo>
                        <a:pt x="32" y="39"/>
                        <a:pt x="32" y="39"/>
                        <a:pt x="32" y="39"/>
                      </a:cubicBezTo>
                      <a:lnTo>
                        <a:pt x="44" y="27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>
                  <a:noFill/>
                </a:ln>
              </p:spPr>
              <p:txBody>
                <a:bodyPr vert="horz" wrap="square" lIns="91440" tIns="45720" rIns="91440" bIns="45720" numCol="1" anchor="t" anchorCtr="0" compatLnSpc="1"/>
                <a:p>
                  <a:endParaRPr lang="zh-CN" altLang="en-US"/>
                </a:p>
              </p:txBody>
            </p:sp>
          </p:grpSp>
          <p:grpSp>
            <p:nvGrpSpPr>
              <p:cNvPr id="41" name="组合 40"/>
              <p:cNvGrpSpPr/>
              <p:nvPr/>
            </p:nvGrpSpPr>
            <p:grpSpPr>
              <a:xfrm rot="0" flipV="1">
                <a:off x="12127" y="6023"/>
                <a:ext cx="3431" cy="340"/>
                <a:chOff x="7640493" y="2160933"/>
                <a:chExt cx="2178618" cy="216024"/>
              </a:xfrm>
            </p:grpSpPr>
            <p:cxnSp>
              <p:nvCxnSpPr>
                <p:cNvPr id="42" name="直接连接符 41"/>
                <p:cNvCxnSpPr/>
                <p:nvPr/>
              </p:nvCxnSpPr>
              <p:spPr>
                <a:xfrm>
                  <a:off x="8150620" y="2161937"/>
                  <a:ext cx="1668491" cy="0"/>
                </a:xfrm>
                <a:prstGeom prst="line">
                  <a:avLst/>
                </a:prstGeom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接连接符 55"/>
                <p:cNvCxnSpPr/>
                <p:nvPr/>
              </p:nvCxnSpPr>
              <p:spPr>
                <a:xfrm flipV="1">
                  <a:off x="7640493" y="2160933"/>
                  <a:ext cx="525992" cy="216024"/>
                </a:xfrm>
                <a:prstGeom prst="line">
                  <a:avLst/>
                </a:prstGeom>
                <a:ln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9" name="椭圆 58"/>
              <p:cNvSpPr/>
              <p:nvPr/>
            </p:nvSpPr>
            <p:spPr>
              <a:xfrm>
                <a:off x="15552" y="6287"/>
                <a:ext cx="147" cy="147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/>
              </a:p>
            </p:txBody>
          </p:sp>
        </p:grpSp>
        <p:sp>
          <p:nvSpPr>
            <p:cNvPr id="60" name="文本框 59"/>
            <p:cNvSpPr txBox="1"/>
            <p:nvPr/>
          </p:nvSpPr>
          <p:spPr>
            <a:xfrm>
              <a:off x="11494" y="4425"/>
              <a:ext cx="887" cy="72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US" altLang="zh-CN" sz="24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02</a:t>
              </a:r>
              <a:endPara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4" name="矩形 3"/>
          <p:cNvSpPr/>
          <p:nvPr/>
        </p:nvSpPr>
        <p:spPr>
          <a:xfrm>
            <a:off x="171450" y="133350"/>
            <a:ext cx="11868150" cy="6604820"/>
          </a:xfrm>
          <a:prstGeom prst="rect">
            <a:avLst/>
          </a:prstGeom>
          <a:noFill/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矩形 4"/>
          <p:cNvSpPr/>
          <p:nvPr/>
        </p:nvSpPr>
        <p:spPr>
          <a:xfrm>
            <a:off x="1674027" y="231630"/>
            <a:ext cx="2110740" cy="52197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zh-CN" altLang="en-US" sz="2800" b="1" dirty="0">
                <a:ln>
                  <a:solidFill>
                    <a:schemeClr val="accent3">
                      <a:lumMod val="40000"/>
                      <a:lumOff val="60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新蒂剪纸体" panose="03000600000000000000" charset="-122"/>
                <a:ea typeface="新蒂剪纸体" panose="03000600000000000000" charset="-122"/>
                <a:sym typeface="+mn-ea"/>
              </a:rPr>
              <a:t>运 动 建 议</a:t>
            </a:r>
            <a:endParaRPr lang="zh-CN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MH_Number_1"/>
          <p:cNvSpPr/>
          <p:nvPr>
            <p:custDataLst>
              <p:tags r:id="rId1"/>
            </p:custDataLst>
          </p:nvPr>
        </p:nvSpPr>
        <p:spPr>
          <a:xfrm>
            <a:off x="247881" y="201579"/>
            <a:ext cx="616535" cy="616535"/>
          </a:xfrm>
          <a:prstGeom prst="ellipse">
            <a:avLst/>
          </a:prstGeom>
          <a:solidFill>
            <a:srgbClr val="389FAE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altLang="zh-CN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pitchFamily="18" charset="0"/>
              </a:rPr>
              <a:t>2</a:t>
            </a:r>
            <a:endParaRPr lang="zh-CN" altLang="en-US" sz="28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952265" y="766952"/>
            <a:ext cx="3566935" cy="0"/>
          </a:xfrm>
          <a:prstGeom prst="line">
            <a:avLst/>
          </a:prstGeom>
          <a:ln>
            <a:solidFill>
              <a:srgbClr val="389FA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矩形 7"/>
          <p:cNvSpPr/>
          <p:nvPr/>
        </p:nvSpPr>
        <p:spPr>
          <a:xfrm>
            <a:off x="11982626" y="6659723"/>
            <a:ext cx="151253" cy="151253"/>
          </a:xfrm>
          <a:prstGeom prst="rect">
            <a:avLst/>
          </a:prstGeom>
          <a:solidFill>
            <a:srgbClr val="FDC5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1857799" y="6659722"/>
            <a:ext cx="401063" cy="1512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15DC01DB-9276-43C4-9F6A-26192206E6DF}" type="slidenum">
              <a:rPr lang="en-US" altLang="zh-CN" sz="1000" smtClean="0">
                <a:solidFill>
                  <a:schemeClr val="tx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fld>
            <a:endParaRPr lang="zh-CN" altLang="en-US" sz="1000" dirty="0">
              <a:solidFill>
                <a:schemeClr val="tx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4596130" y="5663565"/>
            <a:ext cx="3820160" cy="105410"/>
          </a:xfrm>
          <a:prstGeom prst="ellipse">
            <a:avLst/>
          </a:prstGeom>
          <a:gradFill flip="none" rotWithShape="1">
            <a:gsLst>
              <a:gs pos="13000">
                <a:schemeClr val="bg1">
                  <a:lumMod val="85000"/>
                </a:schemeClr>
              </a:gs>
              <a:gs pos="100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5" name="文本框 54"/>
          <p:cNvSpPr txBox="1"/>
          <p:nvPr/>
        </p:nvSpPr>
        <p:spPr>
          <a:xfrm>
            <a:off x="1673860" y="2256155"/>
            <a:ext cx="277431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en-US" sz="3200" b="1" dirty="0">
                <a:solidFill>
                  <a:srgbClr val="000000"/>
                </a:solidFill>
                <a:latin typeface="儒兰体" panose="02010600010101010101" charset="-122"/>
                <a:ea typeface="儒兰体" panose="02010600010101010101" charset="-122"/>
              </a:rPr>
              <a:t>2</a:t>
            </a:r>
            <a:r>
              <a:rPr lang="zh-CN" altLang="en-US" sz="3200" b="1" dirty="0">
                <a:solidFill>
                  <a:srgbClr val="000000"/>
                </a:solidFill>
                <a:latin typeface="儒兰体" panose="02010600010101010101" charset="-122"/>
                <a:ea typeface="儒兰体" panose="02010600010101010101" charset="-122"/>
              </a:rPr>
              <a:t>至</a:t>
            </a:r>
            <a:r>
              <a:rPr lang="en-US" altLang="zh-CN" sz="3200" b="1" dirty="0">
                <a:solidFill>
                  <a:srgbClr val="000000"/>
                </a:solidFill>
                <a:latin typeface="儒兰体" panose="02010600010101010101" charset="-122"/>
                <a:ea typeface="儒兰体" panose="02010600010101010101" charset="-122"/>
              </a:rPr>
              <a:t>3</a:t>
            </a:r>
            <a:r>
              <a:rPr lang="zh-CN" altLang="en-US" sz="3200" b="1" dirty="0">
                <a:solidFill>
                  <a:srgbClr val="000000"/>
                </a:solidFill>
                <a:latin typeface="儒兰体" panose="02010600010101010101" charset="-122"/>
                <a:ea typeface="儒兰体" panose="02010600010101010101" charset="-122"/>
              </a:rPr>
              <a:t>年级的男生，在这段时间里也要多运动。</a:t>
            </a:r>
            <a:endParaRPr lang="zh-CN" altLang="en-US" sz="3200" b="1" dirty="0">
              <a:solidFill>
                <a:srgbClr val="000000"/>
              </a:solidFill>
              <a:latin typeface="儒兰体" panose="02010600010101010101" charset="-122"/>
              <a:ea typeface="儒兰体" panose="02010600010101010101" charset="-122"/>
            </a:endParaRPr>
          </a:p>
        </p:txBody>
      </p:sp>
      <p:sp>
        <p:nvSpPr>
          <p:cNvPr id="57" name="文本框 56"/>
          <p:cNvSpPr txBox="1"/>
          <p:nvPr/>
        </p:nvSpPr>
        <p:spPr>
          <a:xfrm>
            <a:off x="2473960" y="4373880"/>
            <a:ext cx="3049905" cy="1076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zh-CN" altLang="en-US" sz="3200" b="1" dirty="0">
                <a:solidFill>
                  <a:srgbClr val="000000"/>
                </a:solidFill>
                <a:latin typeface="儒兰体" panose="02010600010101010101" charset="-122"/>
                <a:ea typeface="儒兰体" panose="02010600010101010101" charset="-122"/>
                <a:sym typeface="+mn-ea"/>
              </a:rPr>
              <a:t>像游泳、跑步、打羽毛球等等。</a:t>
            </a:r>
            <a:endParaRPr lang="en-US" altLang="zh-CN" sz="3200" b="1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61" name="文本框 60"/>
          <p:cNvSpPr txBox="1"/>
          <p:nvPr/>
        </p:nvSpPr>
        <p:spPr>
          <a:xfrm>
            <a:off x="7755890" y="4087495"/>
            <a:ext cx="2695575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0"/>
              </a:spcBef>
            </a:pPr>
            <a:r>
              <a:rPr lang="zh-CN" altLang="en-US" sz="3200" b="1" dirty="0">
                <a:solidFill>
                  <a:srgbClr val="000000"/>
                </a:solidFill>
                <a:latin typeface="儒兰体" panose="02010600010101010101" charset="-122"/>
                <a:ea typeface="儒兰体" panose="02010600010101010101" charset="-122"/>
                <a:sym typeface="+mn-ea"/>
              </a:rPr>
              <a:t>写完作业要经常出去遛弯，呼吸新鲜空气。</a:t>
            </a:r>
            <a:endParaRPr lang="zh-CN" altLang="en-US" sz="3200" dirty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pSp>
        <p:nvGrpSpPr>
          <p:cNvPr id="68" name="组合 67"/>
          <p:cNvGrpSpPr/>
          <p:nvPr/>
        </p:nvGrpSpPr>
        <p:grpSpPr>
          <a:xfrm>
            <a:off x="3227705" y="3156585"/>
            <a:ext cx="3747135" cy="2553335"/>
            <a:chOff x="5083" y="4971"/>
            <a:chExt cx="5901" cy="4021"/>
          </a:xfrm>
        </p:grpSpPr>
        <p:grpSp>
          <p:nvGrpSpPr>
            <p:cNvPr id="32" name="组合 31"/>
            <p:cNvGrpSpPr/>
            <p:nvPr/>
          </p:nvGrpSpPr>
          <p:grpSpPr>
            <a:xfrm rot="0" flipH="1">
              <a:off x="8146" y="4986"/>
              <a:ext cx="2838" cy="4007"/>
              <a:chOff x="2839615" y="1841401"/>
              <a:chExt cx="2378075" cy="3357563"/>
            </a:xfrm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33" name="组合 32"/>
              <p:cNvGrpSpPr/>
              <p:nvPr/>
            </p:nvGrpSpPr>
            <p:grpSpPr>
              <a:xfrm>
                <a:off x="2839615" y="1841401"/>
                <a:ext cx="2378075" cy="3357563"/>
                <a:chOff x="4503738" y="1839913"/>
                <a:chExt cx="2378075" cy="3357563"/>
              </a:xfrm>
              <a:solidFill>
                <a:schemeClr val="accent1"/>
              </a:solidFill>
            </p:grpSpPr>
            <p:sp>
              <p:nvSpPr>
                <p:cNvPr id="35" name="Rectangle 13"/>
                <p:cNvSpPr>
                  <a:spLocks noChangeArrowheads="1"/>
                </p:cNvSpPr>
                <p:nvPr/>
              </p:nvSpPr>
              <p:spPr bwMode="auto">
                <a:xfrm>
                  <a:off x="6418263" y="2303463"/>
                  <a:ext cx="85725" cy="752475"/>
                </a:xfrm>
                <a:prstGeom prst="rect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36" name="Freeform 14"/>
                <p:cNvSpPr/>
                <p:nvPr/>
              </p:nvSpPr>
              <p:spPr bwMode="auto">
                <a:xfrm>
                  <a:off x="6026150" y="1839913"/>
                  <a:ext cx="855663" cy="587375"/>
                </a:xfrm>
                <a:custGeom>
                  <a:avLst/>
                  <a:gdLst>
                    <a:gd name="T0" fmla="*/ 201 w 201"/>
                    <a:gd name="T1" fmla="*/ 117 h 138"/>
                    <a:gd name="T2" fmla="*/ 179 w 201"/>
                    <a:gd name="T3" fmla="*/ 138 h 138"/>
                    <a:gd name="T4" fmla="*/ 22 w 201"/>
                    <a:gd name="T5" fmla="*/ 138 h 138"/>
                    <a:gd name="T6" fmla="*/ 0 w 201"/>
                    <a:gd name="T7" fmla="*/ 117 h 138"/>
                    <a:gd name="T8" fmla="*/ 0 w 201"/>
                    <a:gd name="T9" fmla="*/ 22 h 138"/>
                    <a:gd name="T10" fmla="*/ 22 w 201"/>
                    <a:gd name="T11" fmla="*/ 0 h 138"/>
                    <a:gd name="T12" fmla="*/ 179 w 201"/>
                    <a:gd name="T13" fmla="*/ 0 h 138"/>
                    <a:gd name="T14" fmla="*/ 201 w 201"/>
                    <a:gd name="T15" fmla="*/ 22 h 138"/>
                    <a:gd name="T16" fmla="*/ 201 w 201"/>
                    <a:gd name="T17" fmla="*/ 117 h 1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201" h="138">
                      <a:moveTo>
                        <a:pt x="201" y="117"/>
                      </a:moveTo>
                      <a:cubicBezTo>
                        <a:pt x="201" y="129"/>
                        <a:pt x="191" y="138"/>
                        <a:pt x="179" y="138"/>
                      </a:cubicBezTo>
                      <a:cubicBezTo>
                        <a:pt x="22" y="138"/>
                        <a:pt x="22" y="138"/>
                        <a:pt x="22" y="138"/>
                      </a:cubicBezTo>
                      <a:cubicBezTo>
                        <a:pt x="10" y="138"/>
                        <a:pt x="0" y="129"/>
                        <a:pt x="0" y="117"/>
                      </a:cubicBezTo>
                      <a:cubicBezTo>
                        <a:pt x="0" y="22"/>
                        <a:pt x="0" y="22"/>
                        <a:pt x="0" y="22"/>
                      </a:cubicBezTo>
                      <a:cubicBezTo>
                        <a:pt x="0" y="10"/>
                        <a:pt x="10" y="0"/>
                        <a:pt x="22" y="0"/>
                      </a:cubicBezTo>
                      <a:cubicBezTo>
                        <a:pt x="179" y="0"/>
                        <a:pt x="179" y="0"/>
                        <a:pt x="179" y="0"/>
                      </a:cubicBezTo>
                      <a:cubicBezTo>
                        <a:pt x="191" y="0"/>
                        <a:pt x="201" y="10"/>
                        <a:pt x="201" y="22"/>
                      </a:cubicBezTo>
                      <a:lnTo>
                        <a:pt x="201" y="117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37" name="Freeform 15"/>
                <p:cNvSpPr>
                  <a:spLocks noEditPoints="1"/>
                </p:cNvSpPr>
                <p:nvPr/>
              </p:nvSpPr>
              <p:spPr bwMode="auto">
                <a:xfrm>
                  <a:off x="4503738" y="2640013"/>
                  <a:ext cx="2122488" cy="2557463"/>
                </a:xfrm>
                <a:custGeom>
                  <a:avLst/>
                  <a:gdLst>
                    <a:gd name="T0" fmla="*/ 486 w 499"/>
                    <a:gd name="T1" fmla="*/ 59 h 602"/>
                    <a:gd name="T2" fmla="*/ 454 w 499"/>
                    <a:gd name="T3" fmla="*/ 55 h 602"/>
                    <a:gd name="T4" fmla="*/ 395 w 499"/>
                    <a:gd name="T5" fmla="*/ 97 h 602"/>
                    <a:gd name="T6" fmla="*/ 390 w 499"/>
                    <a:gd name="T7" fmla="*/ 98 h 602"/>
                    <a:gd name="T8" fmla="*/ 385 w 499"/>
                    <a:gd name="T9" fmla="*/ 95 h 602"/>
                    <a:gd name="T10" fmla="*/ 332 w 499"/>
                    <a:gd name="T11" fmla="*/ 15 h 602"/>
                    <a:gd name="T12" fmla="*/ 305 w 499"/>
                    <a:gd name="T13" fmla="*/ 0 h 602"/>
                    <a:gd name="T14" fmla="*/ 102 w 499"/>
                    <a:gd name="T15" fmla="*/ 0 h 602"/>
                    <a:gd name="T16" fmla="*/ 72 w 499"/>
                    <a:gd name="T17" fmla="*/ 19 h 602"/>
                    <a:gd name="T18" fmla="*/ 6 w 499"/>
                    <a:gd name="T19" fmla="*/ 157 h 602"/>
                    <a:gd name="T20" fmla="*/ 16 w 499"/>
                    <a:gd name="T21" fmla="*/ 197 h 602"/>
                    <a:gd name="T22" fmla="*/ 118 w 499"/>
                    <a:gd name="T23" fmla="*/ 280 h 602"/>
                    <a:gd name="T24" fmla="*/ 118 w 499"/>
                    <a:gd name="T25" fmla="*/ 569 h 602"/>
                    <a:gd name="T26" fmla="*/ 151 w 499"/>
                    <a:gd name="T27" fmla="*/ 602 h 602"/>
                    <a:gd name="T28" fmla="*/ 161 w 499"/>
                    <a:gd name="T29" fmla="*/ 602 h 602"/>
                    <a:gd name="T30" fmla="*/ 194 w 499"/>
                    <a:gd name="T31" fmla="*/ 569 h 602"/>
                    <a:gd name="T32" fmla="*/ 194 w 499"/>
                    <a:gd name="T33" fmla="*/ 296 h 602"/>
                    <a:gd name="T34" fmla="*/ 216 w 499"/>
                    <a:gd name="T35" fmla="*/ 296 h 602"/>
                    <a:gd name="T36" fmla="*/ 216 w 499"/>
                    <a:gd name="T37" fmla="*/ 569 h 602"/>
                    <a:gd name="T38" fmla="*/ 249 w 499"/>
                    <a:gd name="T39" fmla="*/ 602 h 602"/>
                    <a:gd name="T40" fmla="*/ 259 w 499"/>
                    <a:gd name="T41" fmla="*/ 602 h 602"/>
                    <a:gd name="T42" fmla="*/ 292 w 499"/>
                    <a:gd name="T43" fmla="*/ 569 h 602"/>
                    <a:gd name="T44" fmla="*/ 292 w 499"/>
                    <a:gd name="T45" fmla="*/ 77 h 602"/>
                    <a:gd name="T46" fmla="*/ 358 w 499"/>
                    <a:gd name="T47" fmla="*/ 160 h 602"/>
                    <a:gd name="T48" fmla="*/ 380 w 499"/>
                    <a:gd name="T49" fmla="*/ 173 h 602"/>
                    <a:gd name="T50" fmla="*/ 405 w 499"/>
                    <a:gd name="T51" fmla="*/ 165 h 602"/>
                    <a:gd name="T52" fmla="*/ 489 w 499"/>
                    <a:gd name="T53" fmla="*/ 102 h 602"/>
                    <a:gd name="T54" fmla="*/ 498 w 499"/>
                    <a:gd name="T55" fmla="*/ 86 h 602"/>
                    <a:gd name="T56" fmla="*/ 493 w 499"/>
                    <a:gd name="T57" fmla="*/ 68 h 602"/>
                    <a:gd name="T58" fmla="*/ 486 w 499"/>
                    <a:gd name="T59" fmla="*/ 59 h 602"/>
                    <a:gd name="T60" fmla="*/ 72 w 499"/>
                    <a:gd name="T61" fmla="*/ 170 h 602"/>
                    <a:gd name="T62" fmla="*/ 71 w 499"/>
                    <a:gd name="T63" fmla="*/ 161 h 602"/>
                    <a:gd name="T64" fmla="*/ 118 w 499"/>
                    <a:gd name="T65" fmla="*/ 77 h 602"/>
                    <a:gd name="T66" fmla="*/ 118 w 499"/>
                    <a:gd name="T67" fmla="*/ 208 h 602"/>
                    <a:gd name="T68" fmla="*/ 72 w 499"/>
                    <a:gd name="T69" fmla="*/ 170 h 6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499" h="602">
                      <a:moveTo>
                        <a:pt x="486" y="59"/>
                      </a:moveTo>
                      <a:cubicBezTo>
                        <a:pt x="478" y="50"/>
                        <a:pt x="464" y="48"/>
                        <a:pt x="454" y="55"/>
                      </a:cubicBezTo>
                      <a:cubicBezTo>
                        <a:pt x="395" y="97"/>
                        <a:pt x="395" y="97"/>
                        <a:pt x="395" y="97"/>
                      </a:cubicBezTo>
                      <a:cubicBezTo>
                        <a:pt x="394" y="98"/>
                        <a:pt x="392" y="98"/>
                        <a:pt x="390" y="98"/>
                      </a:cubicBezTo>
                      <a:cubicBezTo>
                        <a:pt x="388" y="98"/>
                        <a:pt x="386" y="97"/>
                        <a:pt x="385" y="95"/>
                      </a:cubicBezTo>
                      <a:cubicBezTo>
                        <a:pt x="332" y="15"/>
                        <a:pt x="332" y="15"/>
                        <a:pt x="332" y="15"/>
                      </a:cubicBezTo>
                      <a:cubicBezTo>
                        <a:pt x="326" y="6"/>
                        <a:pt x="316" y="0"/>
                        <a:pt x="305" y="0"/>
                      </a:cubicBezTo>
                      <a:cubicBezTo>
                        <a:pt x="260" y="0"/>
                        <a:pt x="153" y="0"/>
                        <a:pt x="102" y="0"/>
                      </a:cubicBezTo>
                      <a:cubicBezTo>
                        <a:pt x="89" y="0"/>
                        <a:pt x="77" y="8"/>
                        <a:pt x="72" y="19"/>
                      </a:cubicBezTo>
                      <a:cubicBezTo>
                        <a:pt x="6" y="157"/>
                        <a:pt x="6" y="157"/>
                        <a:pt x="6" y="157"/>
                      </a:cubicBezTo>
                      <a:cubicBezTo>
                        <a:pt x="0" y="171"/>
                        <a:pt x="4" y="188"/>
                        <a:pt x="16" y="197"/>
                      </a:cubicBezTo>
                      <a:cubicBezTo>
                        <a:pt x="118" y="280"/>
                        <a:pt x="118" y="280"/>
                        <a:pt x="118" y="280"/>
                      </a:cubicBezTo>
                      <a:cubicBezTo>
                        <a:pt x="118" y="288"/>
                        <a:pt x="118" y="554"/>
                        <a:pt x="118" y="569"/>
                      </a:cubicBezTo>
                      <a:cubicBezTo>
                        <a:pt x="118" y="587"/>
                        <a:pt x="133" y="602"/>
                        <a:pt x="151" y="602"/>
                      </a:cubicBezTo>
                      <a:cubicBezTo>
                        <a:pt x="161" y="602"/>
                        <a:pt x="161" y="602"/>
                        <a:pt x="161" y="602"/>
                      </a:cubicBezTo>
                      <a:cubicBezTo>
                        <a:pt x="179" y="602"/>
                        <a:pt x="194" y="587"/>
                        <a:pt x="194" y="569"/>
                      </a:cubicBezTo>
                      <a:cubicBezTo>
                        <a:pt x="194" y="296"/>
                        <a:pt x="194" y="296"/>
                        <a:pt x="194" y="296"/>
                      </a:cubicBezTo>
                      <a:cubicBezTo>
                        <a:pt x="216" y="296"/>
                        <a:pt x="216" y="296"/>
                        <a:pt x="216" y="296"/>
                      </a:cubicBezTo>
                      <a:cubicBezTo>
                        <a:pt x="216" y="569"/>
                        <a:pt x="216" y="569"/>
                        <a:pt x="216" y="569"/>
                      </a:cubicBezTo>
                      <a:cubicBezTo>
                        <a:pt x="216" y="587"/>
                        <a:pt x="230" y="602"/>
                        <a:pt x="249" y="602"/>
                      </a:cubicBezTo>
                      <a:cubicBezTo>
                        <a:pt x="259" y="602"/>
                        <a:pt x="259" y="602"/>
                        <a:pt x="259" y="602"/>
                      </a:cubicBezTo>
                      <a:cubicBezTo>
                        <a:pt x="277" y="602"/>
                        <a:pt x="292" y="587"/>
                        <a:pt x="292" y="569"/>
                      </a:cubicBezTo>
                      <a:cubicBezTo>
                        <a:pt x="292" y="552"/>
                        <a:pt x="292" y="92"/>
                        <a:pt x="292" y="77"/>
                      </a:cubicBezTo>
                      <a:cubicBezTo>
                        <a:pt x="358" y="160"/>
                        <a:pt x="358" y="160"/>
                        <a:pt x="358" y="160"/>
                      </a:cubicBezTo>
                      <a:cubicBezTo>
                        <a:pt x="363" y="167"/>
                        <a:pt x="372" y="172"/>
                        <a:pt x="380" y="173"/>
                      </a:cubicBezTo>
                      <a:cubicBezTo>
                        <a:pt x="389" y="174"/>
                        <a:pt x="398" y="171"/>
                        <a:pt x="405" y="165"/>
                      </a:cubicBezTo>
                      <a:cubicBezTo>
                        <a:pt x="489" y="102"/>
                        <a:pt x="489" y="102"/>
                        <a:pt x="489" y="102"/>
                      </a:cubicBezTo>
                      <a:cubicBezTo>
                        <a:pt x="494" y="98"/>
                        <a:pt x="497" y="93"/>
                        <a:pt x="498" y="86"/>
                      </a:cubicBezTo>
                      <a:cubicBezTo>
                        <a:pt x="499" y="80"/>
                        <a:pt x="497" y="73"/>
                        <a:pt x="493" y="68"/>
                      </a:cubicBezTo>
                      <a:lnTo>
                        <a:pt x="486" y="59"/>
                      </a:lnTo>
                      <a:close/>
                      <a:moveTo>
                        <a:pt x="72" y="170"/>
                      </a:moveTo>
                      <a:cubicBezTo>
                        <a:pt x="70" y="168"/>
                        <a:pt x="69" y="164"/>
                        <a:pt x="71" y="161"/>
                      </a:cubicBezTo>
                      <a:cubicBezTo>
                        <a:pt x="118" y="77"/>
                        <a:pt x="118" y="77"/>
                        <a:pt x="118" y="77"/>
                      </a:cubicBezTo>
                      <a:cubicBezTo>
                        <a:pt x="118" y="208"/>
                        <a:pt x="118" y="208"/>
                        <a:pt x="118" y="208"/>
                      </a:cubicBezTo>
                      <a:lnTo>
                        <a:pt x="72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  <p:sp>
              <p:nvSpPr>
                <p:cNvPr id="38" name="Oval 16"/>
                <p:cNvSpPr>
                  <a:spLocks noChangeArrowheads="1"/>
                </p:cNvSpPr>
                <p:nvPr/>
              </p:nvSpPr>
              <p:spPr bwMode="auto">
                <a:xfrm>
                  <a:off x="5056188" y="1958975"/>
                  <a:ext cx="638175" cy="638175"/>
                </a:xfrm>
                <a:prstGeom prst="ellipse">
                  <a:avLst/>
                </a:pr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/>
                <a:lstStyle/>
                <a:p>
                  <a:endParaRPr lang="zh-CN" altLang="en-US"/>
                </a:p>
              </p:txBody>
            </p:sp>
          </p:grpSp>
          <p:sp>
            <p:nvSpPr>
              <p:cNvPr id="34" name="Freeform 17"/>
              <p:cNvSpPr/>
              <p:nvPr/>
            </p:nvSpPr>
            <p:spPr bwMode="auto">
              <a:xfrm>
                <a:off x="3600027" y="2679601"/>
                <a:ext cx="201613" cy="755650"/>
              </a:xfrm>
              <a:custGeom>
                <a:avLst/>
                <a:gdLst>
                  <a:gd name="T0" fmla="*/ 44 w 47"/>
                  <a:gd name="T1" fmla="*/ 27 h 178"/>
                  <a:gd name="T2" fmla="*/ 44 w 47"/>
                  <a:gd name="T3" fmla="*/ 18 h 178"/>
                  <a:gd name="T4" fmla="*/ 28 w 47"/>
                  <a:gd name="T5" fmla="*/ 2 h 178"/>
                  <a:gd name="T6" fmla="*/ 23 w 47"/>
                  <a:gd name="T7" fmla="*/ 0 h 178"/>
                  <a:gd name="T8" fmla="*/ 19 w 47"/>
                  <a:gd name="T9" fmla="*/ 2 h 178"/>
                  <a:gd name="T10" fmla="*/ 3 w 47"/>
                  <a:gd name="T11" fmla="*/ 18 h 178"/>
                  <a:gd name="T12" fmla="*/ 3 w 47"/>
                  <a:gd name="T13" fmla="*/ 27 h 178"/>
                  <a:gd name="T14" fmla="*/ 15 w 47"/>
                  <a:gd name="T15" fmla="*/ 39 h 178"/>
                  <a:gd name="T16" fmla="*/ 1 w 47"/>
                  <a:gd name="T17" fmla="*/ 142 h 178"/>
                  <a:gd name="T18" fmla="*/ 3 w 47"/>
                  <a:gd name="T19" fmla="*/ 152 h 178"/>
                  <a:gd name="T20" fmla="*/ 19 w 47"/>
                  <a:gd name="T21" fmla="*/ 176 h 178"/>
                  <a:gd name="T22" fmla="*/ 23 w 47"/>
                  <a:gd name="T23" fmla="*/ 178 h 178"/>
                  <a:gd name="T24" fmla="*/ 28 w 47"/>
                  <a:gd name="T25" fmla="*/ 176 h 178"/>
                  <a:gd name="T26" fmla="*/ 44 w 47"/>
                  <a:gd name="T27" fmla="*/ 152 h 178"/>
                  <a:gd name="T28" fmla="*/ 46 w 47"/>
                  <a:gd name="T29" fmla="*/ 142 h 178"/>
                  <a:gd name="T30" fmla="*/ 32 w 47"/>
                  <a:gd name="T31" fmla="*/ 39 h 178"/>
                  <a:gd name="T32" fmla="*/ 44 w 47"/>
                  <a:gd name="T33" fmla="*/ 27 h 1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47" h="178">
                    <a:moveTo>
                      <a:pt x="44" y="27"/>
                    </a:moveTo>
                    <a:cubicBezTo>
                      <a:pt x="46" y="25"/>
                      <a:pt x="46" y="20"/>
                      <a:pt x="44" y="18"/>
                    </a:cubicBezTo>
                    <a:cubicBezTo>
                      <a:pt x="28" y="2"/>
                      <a:pt x="28" y="2"/>
                      <a:pt x="28" y="2"/>
                    </a:cubicBezTo>
                    <a:cubicBezTo>
                      <a:pt x="27" y="1"/>
                      <a:pt x="25" y="0"/>
                      <a:pt x="23" y="0"/>
                    </a:cubicBezTo>
                    <a:cubicBezTo>
                      <a:pt x="22" y="0"/>
                      <a:pt x="20" y="1"/>
                      <a:pt x="19" y="2"/>
                    </a:cubicBezTo>
                    <a:cubicBezTo>
                      <a:pt x="3" y="18"/>
                      <a:pt x="3" y="18"/>
                      <a:pt x="3" y="18"/>
                    </a:cubicBezTo>
                    <a:cubicBezTo>
                      <a:pt x="1" y="20"/>
                      <a:pt x="1" y="25"/>
                      <a:pt x="3" y="27"/>
                    </a:cubicBezTo>
                    <a:cubicBezTo>
                      <a:pt x="15" y="39"/>
                      <a:pt x="15" y="39"/>
                      <a:pt x="15" y="39"/>
                    </a:cubicBezTo>
                    <a:cubicBezTo>
                      <a:pt x="1" y="142"/>
                      <a:pt x="1" y="142"/>
                      <a:pt x="1" y="142"/>
                    </a:cubicBezTo>
                    <a:cubicBezTo>
                      <a:pt x="0" y="145"/>
                      <a:pt x="1" y="149"/>
                      <a:pt x="3" y="152"/>
                    </a:cubicBezTo>
                    <a:cubicBezTo>
                      <a:pt x="19" y="176"/>
                      <a:pt x="19" y="176"/>
                      <a:pt x="19" y="176"/>
                    </a:cubicBezTo>
                    <a:cubicBezTo>
                      <a:pt x="20" y="177"/>
                      <a:pt x="22" y="178"/>
                      <a:pt x="23" y="178"/>
                    </a:cubicBezTo>
                    <a:cubicBezTo>
                      <a:pt x="25" y="178"/>
                      <a:pt x="27" y="177"/>
                      <a:pt x="28" y="176"/>
                    </a:cubicBezTo>
                    <a:cubicBezTo>
                      <a:pt x="44" y="152"/>
                      <a:pt x="44" y="152"/>
                      <a:pt x="44" y="152"/>
                    </a:cubicBezTo>
                    <a:cubicBezTo>
                      <a:pt x="46" y="149"/>
                      <a:pt x="47" y="145"/>
                      <a:pt x="46" y="142"/>
                    </a:cubicBezTo>
                    <a:cubicBezTo>
                      <a:pt x="32" y="39"/>
                      <a:pt x="32" y="39"/>
                      <a:pt x="32" y="39"/>
                    </a:cubicBezTo>
                    <a:lnTo>
                      <a:pt x="44" y="27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/>
              </a:p>
            </p:txBody>
          </p:sp>
        </p:grpSp>
        <p:grpSp>
          <p:nvGrpSpPr>
            <p:cNvPr id="47" name="组合 46"/>
            <p:cNvGrpSpPr/>
            <p:nvPr/>
          </p:nvGrpSpPr>
          <p:grpSpPr>
            <a:xfrm rot="0" flipH="1" flipV="1">
              <a:off x="5217" y="6378"/>
              <a:ext cx="3431" cy="340"/>
              <a:chOff x="7640493" y="2247341"/>
              <a:chExt cx="2178618" cy="216024"/>
            </a:xfrm>
          </p:grpSpPr>
          <p:cxnSp>
            <p:nvCxnSpPr>
              <p:cNvPr id="48" name="直接连接符 47"/>
              <p:cNvCxnSpPr/>
              <p:nvPr/>
            </p:nvCxnSpPr>
            <p:spPr>
              <a:xfrm>
                <a:off x="8150620" y="2248345"/>
                <a:ext cx="1668491" cy="0"/>
              </a:xfrm>
              <a:prstGeom prst="lin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直接连接符 48"/>
              <p:cNvCxnSpPr/>
              <p:nvPr/>
            </p:nvCxnSpPr>
            <p:spPr>
              <a:xfrm flipV="1">
                <a:off x="7640493" y="2247341"/>
                <a:ext cx="525992" cy="216024"/>
              </a:xfrm>
              <a:prstGeom prst="line">
                <a:avLst/>
              </a:prstGeom>
              <a:ln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0" name="椭圆 49"/>
            <p:cNvSpPr/>
            <p:nvPr/>
          </p:nvSpPr>
          <p:spPr>
            <a:xfrm>
              <a:off x="5083" y="6641"/>
              <a:ext cx="147" cy="14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63" name="文本框 62"/>
            <p:cNvSpPr txBox="1"/>
            <p:nvPr/>
          </p:nvSpPr>
          <p:spPr>
            <a:xfrm>
              <a:off x="8212" y="4971"/>
              <a:ext cx="772" cy="72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24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03</a:t>
              </a:r>
              <a:endParaRPr lang="zh-CN" altLang="en-US" sz="2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55" grpId="0"/>
      <p:bldP spid="61" grpId="0"/>
      <p:bldP spid="57" grpId="0"/>
    </p:bldLst>
  </p:timing>
</p:sld>
</file>

<file path=ppt/tags/tag1.xml><?xml version="1.0" encoding="utf-8"?>
<p:tagLst xmlns:p="http://schemas.openxmlformats.org/presentationml/2006/main">
  <p:tag name="MH" val="20150516230504"/>
  <p:tag name="MH_LIBRARY" val="CONTENTS"/>
  <p:tag name="MH_TYPE" val="OTHERS"/>
  <p:tag name="ID" val="545812"/>
</p:tagLst>
</file>

<file path=ppt/tags/tag10.xml><?xml version="1.0" encoding="utf-8"?>
<p:tagLst xmlns:p="http://schemas.openxmlformats.org/presentationml/2006/main">
  <p:tag name="MH" val="20150715221728"/>
  <p:tag name="MH_LIBRARY" val="CONTENTS"/>
  <p:tag name="MH_TYPE" val="NUMBER"/>
  <p:tag name="ID" val="553516"/>
  <p:tag name="MH_ORDER" val="1"/>
</p:tagLst>
</file>

<file path=ppt/tags/tag11.xml><?xml version="1.0" encoding="utf-8"?>
<p:tagLst xmlns:p="http://schemas.openxmlformats.org/presentationml/2006/main">
  <p:tag name="MH" val="20150715221728"/>
  <p:tag name="MH_LIBRARY" val="CONTENTS"/>
  <p:tag name="MH_TYPE" val="NUMBER"/>
  <p:tag name="ID" val="553516"/>
  <p:tag name="MH_ORDER" val="1"/>
</p:tagLst>
</file>

<file path=ppt/tags/tag12.xml><?xml version="1.0" encoding="utf-8"?>
<p:tagLst xmlns:p="http://schemas.openxmlformats.org/presentationml/2006/main">
  <p:tag name="MH" val="20150715221728"/>
  <p:tag name="MH_LIBRARY" val="CONTENTS"/>
  <p:tag name="MH_TYPE" val="NUMBER"/>
  <p:tag name="ID" val="553516"/>
  <p:tag name="MH_ORDER" val="1"/>
</p:tagLst>
</file>

<file path=ppt/tags/tag13.xml><?xml version="1.0" encoding="utf-8"?>
<p:tagLst xmlns:p="http://schemas.openxmlformats.org/presentationml/2006/main">
  <p:tag name="MH" val="20150715221728"/>
  <p:tag name="MH_LIBRARY" val="CONTENTS"/>
  <p:tag name="MH_TYPE" val="NUMBER"/>
  <p:tag name="ID" val="553516"/>
  <p:tag name="MH_ORDER" val="1"/>
</p:tagLst>
</file>

<file path=ppt/tags/tag14.xml><?xml version="1.0" encoding="utf-8"?>
<p:tagLst xmlns:p="http://schemas.openxmlformats.org/presentationml/2006/main">
  <p:tag name="MH" val="20150715221728"/>
  <p:tag name="MH_LIBRARY" val="CONTENTS"/>
  <p:tag name="MH_TYPE" val="NUMBER"/>
  <p:tag name="ID" val="553516"/>
  <p:tag name="MH_ORDER" val="1"/>
</p:tagLst>
</file>

<file path=ppt/tags/tag15.xml><?xml version="1.0" encoding="utf-8"?>
<p:tagLst xmlns:p="http://schemas.openxmlformats.org/presentationml/2006/main">
  <p:tag name="MH" val="20150715221728"/>
  <p:tag name="MH_LIBRARY" val="CONTENTS"/>
  <p:tag name="MH_TYPE" val="NUMBER"/>
  <p:tag name="ID" val="553516"/>
  <p:tag name="MH_ORDER" val="1"/>
</p:tagLst>
</file>

<file path=ppt/tags/tag16.xml><?xml version="1.0" encoding="utf-8"?>
<p:tagLst xmlns:p="http://schemas.openxmlformats.org/presentationml/2006/main">
  <p:tag name="MH" val="20150715221728"/>
  <p:tag name="MH_LIBRARY" val="CONTENTS"/>
  <p:tag name="MH_TYPE" val="NUMBER"/>
  <p:tag name="ID" val="553516"/>
  <p:tag name="MH_ORDER" val="1"/>
</p:tagLst>
</file>

<file path=ppt/tags/tag17.xml><?xml version="1.0" encoding="utf-8"?>
<p:tagLst xmlns:p="http://schemas.openxmlformats.org/presentationml/2006/main">
  <p:tag name="MH" val="20150715221728"/>
  <p:tag name="MH_LIBRARY" val="CONTENTS"/>
  <p:tag name="MH_TYPE" val="NUMBER"/>
  <p:tag name="ID" val="553516"/>
  <p:tag name="MH_ORDER" val="1"/>
</p:tagLst>
</file>

<file path=ppt/tags/tag2.xml><?xml version="1.0" encoding="utf-8"?>
<p:tagLst xmlns:p="http://schemas.openxmlformats.org/presentationml/2006/main">
  <p:tag name="MH" val="20150715221728"/>
  <p:tag name="MH_LIBRARY" val="CONTENTS"/>
  <p:tag name="MH_TYPE" val="NUMBER"/>
  <p:tag name="ID" val="553516"/>
  <p:tag name="MH_ORDER" val="1"/>
</p:tagLst>
</file>

<file path=ppt/tags/tag3.xml><?xml version="1.0" encoding="utf-8"?>
<p:tagLst xmlns:p="http://schemas.openxmlformats.org/presentationml/2006/main">
  <p:tag name="MH" val="20150715221728"/>
  <p:tag name="MH_LIBRARY" val="CONTENTS"/>
  <p:tag name="MH_TYPE" val="NUMBER"/>
  <p:tag name="ID" val="553516"/>
  <p:tag name="MH_ORDER" val="1"/>
</p:tagLst>
</file>

<file path=ppt/tags/tag4.xml><?xml version="1.0" encoding="utf-8"?>
<p:tagLst xmlns:p="http://schemas.openxmlformats.org/presentationml/2006/main">
  <p:tag name="MH" val="20150715221728"/>
  <p:tag name="MH_LIBRARY" val="CONTENTS"/>
  <p:tag name="MH_TYPE" val="NUMBER"/>
  <p:tag name="ID" val="553516"/>
  <p:tag name="MH_ORDER" val="1"/>
</p:tagLst>
</file>

<file path=ppt/tags/tag5.xml><?xml version="1.0" encoding="utf-8"?>
<p:tagLst xmlns:p="http://schemas.openxmlformats.org/presentationml/2006/main">
  <p:tag name="MH" val="20150715221728"/>
  <p:tag name="MH_LIBRARY" val="CONTENTS"/>
  <p:tag name="MH_TYPE" val="NUMBER"/>
  <p:tag name="ID" val="553516"/>
  <p:tag name="MH_ORDER" val="1"/>
</p:tagLst>
</file>

<file path=ppt/tags/tag6.xml><?xml version="1.0" encoding="utf-8"?>
<p:tagLst xmlns:p="http://schemas.openxmlformats.org/presentationml/2006/main">
  <p:tag name="MH" val="20150715221728"/>
  <p:tag name="MH_LIBRARY" val="CONTENTS"/>
  <p:tag name="MH_TYPE" val="NUMBER"/>
  <p:tag name="ID" val="553516"/>
  <p:tag name="MH_ORDER" val="1"/>
</p:tagLst>
</file>

<file path=ppt/tags/tag7.xml><?xml version="1.0" encoding="utf-8"?>
<p:tagLst xmlns:p="http://schemas.openxmlformats.org/presentationml/2006/main">
  <p:tag name="MH" val="20150715221728"/>
  <p:tag name="MH_LIBRARY" val="CONTENTS"/>
  <p:tag name="MH_TYPE" val="NUMBER"/>
  <p:tag name="ID" val="553516"/>
  <p:tag name="MH_ORDER" val="1"/>
</p:tagLst>
</file>

<file path=ppt/tags/tag8.xml><?xml version="1.0" encoding="utf-8"?>
<p:tagLst xmlns:p="http://schemas.openxmlformats.org/presentationml/2006/main">
  <p:tag name="MH" val="20150715221728"/>
  <p:tag name="MH_LIBRARY" val="CONTENTS"/>
  <p:tag name="MH_TYPE" val="NUMBER"/>
  <p:tag name="ID" val="553516"/>
  <p:tag name="MH_ORDER" val="1"/>
</p:tagLst>
</file>

<file path=ppt/tags/tag9.xml><?xml version="1.0" encoding="utf-8"?>
<p:tagLst xmlns:p="http://schemas.openxmlformats.org/presentationml/2006/main">
  <p:tag name="MH" val="20150715221728"/>
  <p:tag name="MH_LIBRARY" val="CONTENTS"/>
  <p:tag name="MH_TYPE" val="NUMBER"/>
  <p:tag name="ID" val="553516"/>
  <p:tag name="MH_ORDER" val="1"/>
</p:tagLst>
</file>

<file path=ppt/theme/theme1.xml><?xml version="1.0" encoding="utf-8"?>
<a:theme xmlns:a="http://schemas.openxmlformats.org/drawingml/2006/main" name="Office 主题​​">
  <a:themeElements>
    <a:clrScheme name="商务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95B4F"/>
      </a:accent1>
      <a:accent2>
        <a:srgbClr val="B3AB8D"/>
      </a:accent2>
      <a:accent3>
        <a:srgbClr val="EA5937"/>
      </a:accent3>
      <a:accent4>
        <a:srgbClr val="FDC54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762</Words>
  <Application>WPS 演示</Application>
  <PresentationFormat>宽屏</PresentationFormat>
  <Paragraphs>174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38" baseType="lpstr">
      <vt:lpstr>Arial</vt:lpstr>
      <vt:lpstr>宋体</vt:lpstr>
      <vt:lpstr>Wingdings</vt:lpstr>
      <vt:lpstr>Source Sans Pro</vt:lpstr>
      <vt:lpstr>Source Sans Pro Semibold</vt:lpstr>
      <vt:lpstr>方正彩云_GBK</vt:lpstr>
      <vt:lpstr>Calibri</vt:lpstr>
      <vt:lpstr>微软雅黑</vt:lpstr>
      <vt:lpstr>金玉体</vt:lpstr>
      <vt:lpstr>Times New Roman</vt:lpstr>
      <vt:lpstr>Impact</vt:lpstr>
      <vt:lpstr>Century Gothic</vt:lpstr>
      <vt:lpstr>Myriad Pro</vt:lpstr>
      <vt:lpstr>Century Gothic</vt:lpstr>
      <vt:lpstr>微软雅黑</vt:lpstr>
      <vt:lpstr>等线</vt:lpstr>
      <vt:lpstr>MingLiU</vt:lpstr>
      <vt:lpstr>黑体</vt:lpstr>
      <vt:lpstr>Microsoft Sans Serif</vt:lpstr>
      <vt:lpstr>等线 Light</vt:lpstr>
      <vt:lpstr>儒兰体</vt:lpstr>
      <vt:lpstr>新蒂剪纸体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25</cp:revision>
  <dcterms:created xsi:type="dcterms:W3CDTF">2017-05-22T06:07:00Z</dcterms:created>
  <dcterms:modified xsi:type="dcterms:W3CDTF">2017-06-19T12:32:53Z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2052-10.1.0.6490</vt:lpwstr>
  </property>
</Properties>
</file>