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8" r:id="rId5"/>
    <p:sldId id="279" r:id="rId6"/>
    <p:sldId id="288" r:id="rId7"/>
    <p:sldId id="281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0"/>
      </p:cViewPr>
      <p:guideLst>
        <p:guide orient="horz" pos="213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第十四章 实数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14.3</a:t>
            </a:r>
            <a:r>
              <a:rPr lang="zh-CN" altLang="en-US" dirty="0" smtClean="0"/>
              <a:t>实数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课堂检测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1837055"/>
            <a:ext cx="8228330" cy="866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688080"/>
            <a:ext cx="9904730" cy="523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" y="4211955"/>
            <a:ext cx="755269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81915" y="101600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2504440" y="2426970"/>
            <a:ext cx="1670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数学书</a:t>
            </a:r>
            <a:endParaRPr lang="zh-CN" altLang="en-US" sz="2400"/>
          </a:p>
          <a:p>
            <a:r>
              <a:rPr lang="zh-CN" altLang="en-US" sz="2400"/>
              <a:t>学案</a:t>
            </a:r>
            <a:endParaRPr lang="zh-CN" altLang="en-US" sz="2400"/>
          </a:p>
          <a:p>
            <a:r>
              <a:rPr lang="zh-CN" altLang="en-US" sz="2400"/>
              <a:t>练习本</a:t>
            </a:r>
            <a:endParaRPr lang="zh-CN" altLang="en-US" sz="2400"/>
          </a:p>
          <a:p>
            <a:r>
              <a:rPr lang="zh-CN" altLang="en-US" sz="2400"/>
              <a:t>作业本</a:t>
            </a:r>
            <a:endParaRPr lang="zh-CN" altLang="en-US" sz="2400"/>
          </a:p>
          <a:p>
            <a:r>
              <a:rPr lang="zh-CN" altLang="en-US" sz="2400"/>
              <a:t>四清导航</a:t>
            </a:r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826135" y="1669415"/>
            <a:ext cx="92424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1.说出无理数和实数的概念，能正确识别无理数；</a:t>
            </a:r>
            <a:endParaRPr lang="zh-CN" altLang="en-US" sz="2800"/>
          </a:p>
          <a:p>
            <a:r>
              <a:rPr lang="zh-CN" altLang="en-US" sz="2800"/>
              <a:t>2.通过实际问题，认识到数的扩充的必要性。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情景导入</a:t>
            </a: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73200"/>
            <a:ext cx="7276465" cy="1847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251835"/>
            <a:ext cx="7219315" cy="2400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7095" y="5652135"/>
            <a:ext cx="8813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这到底是一类什么数呢？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zh-CN" altLang="en-US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767205"/>
            <a:ext cx="7124065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" y="1710055"/>
            <a:ext cx="8354695" cy="5091430"/>
          </a:xfrm>
          <a:prstGeom prst="rect">
            <a:avLst/>
          </a:prstGeom>
        </p:spPr>
      </p:pic>
      <p:sp>
        <p:nvSpPr>
          <p:cNvPr id="7" name=" 220"/>
          <p:cNvSpPr/>
          <p:nvPr/>
        </p:nvSpPr>
        <p:spPr>
          <a:xfrm>
            <a:off x="314325" y="1064260"/>
            <a:ext cx="3032125" cy="71755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00120" y="1136650"/>
            <a:ext cx="4902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探究无理数的概念</a:t>
            </a:r>
            <a:endParaRPr lang="zh-CN" altLang="en-US" sz="3600"/>
          </a:p>
        </p:txBody>
      </p:sp>
      <p:sp>
        <p:nvSpPr>
          <p:cNvPr id="9" name="双波形 8"/>
          <p:cNvSpPr/>
          <p:nvPr/>
        </p:nvSpPr>
        <p:spPr>
          <a:xfrm>
            <a:off x="8715375" y="3481705"/>
            <a:ext cx="3021965" cy="139890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思考无理数的常见形式？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992120" cy="64071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946910"/>
            <a:ext cx="446659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" y="1672590"/>
            <a:ext cx="5761355" cy="36747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95" y="1866265"/>
            <a:ext cx="5989320" cy="270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课堂检测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1550670"/>
            <a:ext cx="8872220" cy="45713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150</Words>
  <Application>WPS 演示</Application>
  <PresentationFormat>自定义</PresentationFormat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Symbol</vt:lpstr>
      <vt:lpstr>微软雅黑</vt:lpstr>
      <vt:lpstr>Times New Roman</vt:lpstr>
      <vt:lpstr>Times New Roman</vt:lpstr>
      <vt:lpstr>华文楷体</vt:lpstr>
      <vt:lpstr>Candara</vt:lpstr>
      <vt:lpstr>华文新魏</vt:lpstr>
      <vt:lpstr>Arial Unicode MS</vt:lpstr>
      <vt:lpstr>Calibri</vt:lpstr>
      <vt:lpstr>波形</vt:lpstr>
      <vt:lpstr>第十四章 实数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Administrator</cp:lastModifiedBy>
  <cp:revision>31</cp:revision>
  <dcterms:created xsi:type="dcterms:W3CDTF">2015-05-05T08:02:00Z</dcterms:created>
  <dcterms:modified xsi:type="dcterms:W3CDTF">2018-05-15T10:11:32Z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