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91" r:id="rId3"/>
    <p:sldId id="318" r:id="rId4"/>
    <p:sldId id="312" r:id="rId5"/>
    <p:sldId id="319" r:id="rId6"/>
    <p:sldId id="313" r:id="rId7"/>
    <p:sldId id="300" r:id="rId8"/>
    <p:sldId id="325" r:id="rId9"/>
    <p:sldId id="320" r:id="rId10"/>
    <p:sldId id="287" r:id="rId11"/>
    <p:sldId id="324" r:id="rId12"/>
    <p:sldId id="322" r:id="rId13"/>
    <p:sldId id="323" r:id="rId14"/>
    <p:sldId id="310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7F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 autoAdjust="0"/>
  </p:normalViewPr>
  <p:slideViewPr>
    <p:cSldViewPr snapToGrid="0">
      <p:cViewPr>
        <p:scale>
          <a:sx n="100" d="100"/>
          <a:sy n="100" d="100"/>
        </p:scale>
        <p:origin x="-378" y="-390"/>
      </p:cViewPr>
      <p:guideLst>
        <p:guide orient="horz" pos="2126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pPr/>
              <a:t>2018/10/7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pPr/>
              <a:t>2018/10/7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2.png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2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13.jpeg"/><Relationship Id="rId4" Type="http://schemas.openxmlformats.org/officeDocument/2006/relationships/image" Target="../media/image3.png"/><Relationship Id="rId9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.png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2.png"/><Relationship Id="rId9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1828800" y="2583589"/>
            <a:ext cx="8858250" cy="9233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5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第十九章  平面直角坐标系</a:t>
            </a:r>
            <a:endParaRPr lang="zh-CN" altLang="en-US" sz="5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981325" y="3990340"/>
            <a:ext cx="61531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 smtClean="0">
                <a:latin typeface="Times New Roman" pitchFamily="18" charset="0"/>
                <a:cs typeface="Times New Roman" pitchFamily="18" charset="0"/>
              </a:rPr>
              <a:t>19.4.2  </a:t>
            </a:r>
            <a:r>
              <a:rPr lang="zh-CN" altLang="en-US" sz="4000" b="1" dirty="0" smtClean="0">
                <a:latin typeface="Times New Roman" pitchFamily="18" charset="0"/>
                <a:cs typeface="Times New Roman" pitchFamily="18" charset="0"/>
              </a:rPr>
              <a:t>坐</a:t>
            </a:r>
            <a:r>
              <a:rPr lang="zh-CN" altLang="en-US" sz="4000" b="1" dirty="0">
                <a:latin typeface="Times New Roman" pitchFamily="18" charset="0"/>
                <a:cs typeface="Times New Roman" pitchFamily="18" charset="0"/>
              </a:rPr>
              <a:t>标与图形的变化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033905" cy="45085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课堂检测</a:t>
            </a:r>
          </a:p>
        </p:txBody>
      </p:sp>
      <p:pic>
        <p:nvPicPr>
          <p:cNvPr id="5" name="jb281.jpg" descr="id:2147523604;FounderCES"/>
          <p:cNvPicPr/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277226" y="1981199"/>
            <a:ext cx="3790950" cy="3000375"/>
          </a:xfrm>
          <a:prstGeom prst="rect">
            <a:avLst/>
          </a:prstGeom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23850" y="1829049"/>
            <a:ext cx="7877175" cy="224676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1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如图所示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,△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ABC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的顶点都在正方形网格格点上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点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的坐标为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(-1,4)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将△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ABC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沿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y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轴翻折到第一象限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则点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C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的对应点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C'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的坐标是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　　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)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A.(3,1)	B.(-3,-1)</a:t>
            </a:r>
            <a:endParaRPr kumimoji="0" lang="en-US" altLang="zh-CN" sz="28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C.(1,-3)	D.(</a:t>
            </a:r>
            <a:r>
              <a:rPr kumimoji="0" lang="en-US" altLang="zh-CN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3,-1)</a:t>
            </a:r>
            <a:endParaRPr kumimoji="0" lang="en-US" altLang="zh-CN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1805" y="4499610"/>
            <a:ext cx="7767320" cy="70675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228600" eaLnBrk="0" hangingPunct="0"/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解析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根据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点坐标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可得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点坐标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根据关于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y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轴对称的点的横坐标互为相反数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纵坐标相等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可得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C'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(3,1)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故选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A.</a:t>
            </a:r>
            <a:endParaRPr lang="en-US" altLang="zh-CN" sz="2000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787028" y="2812951"/>
            <a:ext cx="4804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033905" cy="45085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课堂检测</a:t>
            </a:r>
          </a:p>
        </p:txBody>
      </p:sp>
      <p:sp>
        <p:nvSpPr>
          <p:cNvPr id="9" name="矩形 8"/>
          <p:cNvSpPr/>
          <p:nvPr/>
        </p:nvSpPr>
        <p:spPr>
          <a:xfrm>
            <a:off x="424111" y="2036440"/>
            <a:ext cx="111868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.</a:t>
            </a: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在平面直角坐标系中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等边三角形</a:t>
            </a:r>
            <a:r>
              <a:rPr lang="en-US" altLang="zh-CN" sz="28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OAB</a:t>
            </a: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关于</a:t>
            </a:r>
            <a:r>
              <a:rPr lang="en-US" altLang="zh-CN" sz="28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轴对称的图形是等边三角形</a:t>
            </a:r>
            <a:r>
              <a:rPr lang="en-US" altLang="zh-CN" sz="28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OA'B'.</a:t>
            </a: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若已知点</a:t>
            </a:r>
            <a:r>
              <a:rPr lang="en-US" altLang="zh-CN" sz="28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</a:t>
            </a: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的坐标为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(6,0),</a:t>
            </a: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则点</a:t>
            </a:r>
            <a:r>
              <a:rPr lang="en-US" altLang="zh-CN" sz="28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B'</a:t>
            </a: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的横坐标是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</a:t>
            </a:r>
            <a:r>
              <a:rPr lang="zh-CN" altLang="zh-CN" sz="28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　　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)</a:t>
            </a:r>
            <a:endParaRPr lang="zh-CN" altLang="zh-CN" sz="2800" b="1" dirty="0" smtClean="0"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A.6	B.-6	C.3	D.-3</a:t>
            </a:r>
            <a:endParaRPr lang="zh-CN" altLang="zh-CN" sz="2800" b="1" dirty="0" smtClean="0"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38480" y="4445635"/>
            <a:ext cx="11216640" cy="70675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zh-CN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解析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根据轴对称作出△</a:t>
            </a:r>
            <a:r>
              <a:rPr lang="en-US" altLang="zh-CN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OAB</a:t>
            </a:r>
            <a:r>
              <a:rPr lang="zh-CN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和△</a:t>
            </a:r>
            <a:r>
              <a:rPr lang="en-US" altLang="zh-CN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OA'B'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然后根据等腰三角形三线合一的性质求出点</a:t>
            </a:r>
            <a:r>
              <a:rPr lang="en-US" altLang="zh-CN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B'</a:t>
            </a:r>
            <a:r>
              <a:rPr lang="zh-CN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的横坐标即可</a:t>
            </a:r>
            <a:r>
              <a:rPr lang="en-US" altLang="zh-CN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由点</a:t>
            </a:r>
            <a:r>
              <a:rPr lang="en-US" altLang="zh-CN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的坐标为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(6,0),</a:t>
            </a:r>
            <a:r>
              <a:rPr lang="zh-CN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可知点</a:t>
            </a:r>
            <a:r>
              <a:rPr lang="en-US" altLang="zh-CN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</a:t>
            </a:r>
            <a:r>
              <a:rPr lang="zh-CN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的坐标为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(6,0),</a:t>
            </a:r>
            <a:r>
              <a:rPr lang="zh-CN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所以点</a:t>
            </a:r>
            <a:r>
              <a:rPr lang="en-US" altLang="zh-CN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B'</a:t>
            </a:r>
            <a:r>
              <a:rPr lang="zh-CN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的横坐标是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0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故选</a:t>
            </a:r>
            <a:r>
              <a:rPr lang="en-US" altLang="zh-CN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i="1" dirty="0" smtClean="0">
                <a:solidFill>
                  <a:prstClr val="black"/>
                </a:solidFill>
              </a:rPr>
              <a:t>.</a:t>
            </a:r>
            <a:endParaRPr lang="zh-CN" altLang="zh-CN" dirty="0">
              <a:solidFill>
                <a:prstClr val="black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277697" y="2853480"/>
            <a:ext cx="3561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033905" cy="45085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课堂检测</a:t>
            </a:r>
          </a:p>
        </p:txBody>
      </p:sp>
      <p:pic>
        <p:nvPicPr>
          <p:cNvPr id="3" name="jb282.jpg" descr="id:2147523611;FounderCES"/>
          <p:cNvPicPr/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258174" y="227949"/>
            <a:ext cx="3609975" cy="3105801"/>
          </a:xfrm>
          <a:prstGeom prst="rect">
            <a:avLst/>
          </a:prstGeom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66879" y="1666654"/>
            <a:ext cx="7704856" cy="3194721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.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在平面直角坐标系中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,△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ABC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的位置如图所示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点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的坐标为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(1,3),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将△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ABC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先向左平移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个单位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再作出其关于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x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轴的对称图形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则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点的对应点的坐标为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　　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)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A.(-3,-2)	B.(-1,-2)</a:t>
            </a:r>
            <a:endParaRPr kumimoji="0" lang="en-US" altLang="zh-CN" sz="28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  <a:p>
            <a:pPr marL="0" marR="0" lvl="0" indent="228600" algn="just" defTabSz="914400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8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C.(-2,-2)	D.(-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2,-3)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52450" y="5452110"/>
            <a:ext cx="6677025" cy="10147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228600" eaLnBrk="0" hangingPunct="0"/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解析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如图所示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,△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A'B'C'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为平移后的三角形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</a:p>
          <a:p>
            <a:pPr lvl="0" indent="228600" eaLnBrk="0" hangingPunct="0"/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△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A″B″C″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为关于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x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轴的对称图形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由图可知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点的对应点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A″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的坐标为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(-2,-3)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故选</a:t>
            </a:r>
            <a:r>
              <a:rPr lang="en-US" altLang="zh-CN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en-US" altLang="zh-CN" sz="20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altLang="zh-CN" sz="2000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802661" y="3286284"/>
            <a:ext cx="3706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7" name="jb283.jpg" descr="id:2147523618;FounderCES"/>
          <p:cNvPicPr/>
          <p:nvPr/>
        </p:nvPicPr>
        <p:blipFill>
          <a:blip r:embed="rId4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239125" y="3590925"/>
            <a:ext cx="3559944" cy="3019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033905" cy="45085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课堂检测</a:t>
            </a:r>
          </a:p>
        </p:txBody>
      </p:sp>
      <p:pic>
        <p:nvPicPr>
          <p:cNvPr id="3" name="jb286.jpg" descr="id:2147523632;FounderCES"/>
          <p:cNvPicPr/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15300" y="578009"/>
            <a:ext cx="3924299" cy="3679666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423546" y="1805940"/>
            <a:ext cx="77012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4.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如图所示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△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ABO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缩小后变为△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A'B'O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其中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B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的对应点分别为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A'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B'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点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A'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B'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均在图中格点上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.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若线段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AB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上有一点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P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b="1" i="1" dirty="0" err="1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 sz="2400" b="1" dirty="0" err="1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en-US" altLang="zh-CN" sz="2400" b="1" i="1" dirty="0" err="1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n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),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则点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P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在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A'B'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上的对应点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P'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的坐标为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   )	</a:t>
            </a:r>
            <a:endParaRPr lang="zh-CN" altLang="zh-CN" sz="2400" b="1" dirty="0"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86211" y="3706763"/>
            <a:ext cx="16561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m,n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86458" y="3615704"/>
          <a:ext cx="864096" cy="599577"/>
        </p:xfrm>
        <a:graphic>
          <a:graphicData uri="http://schemas.openxmlformats.org/presentationml/2006/ole">
            <p:oleObj spid="_x0000_s21508" name="Equation" r:id="rId5" imgW="14935200" imgH="10363200" progId="">
              <p:embed/>
            </p:oleObj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706491" y="3562747"/>
          <a:ext cx="897789" cy="575940"/>
        </p:xfrm>
        <a:graphic>
          <a:graphicData uri="http://schemas.openxmlformats.org/presentationml/2006/ole">
            <p:oleObj spid="_x0000_s21507" name="Equation" r:id="rId6" imgW="16154400" imgH="10363200" progId="">
              <p:embed/>
            </p:oleObj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3410347" y="3634755"/>
          <a:ext cx="864096" cy="612068"/>
        </p:xfrm>
        <a:graphic>
          <a:graphicData uri="http://schemas.openxmlformats.org/presentationml/2006/ole">
            <p:oleObj spid="_x0000_s21506" name="Equation" r:id="rId7" imgW="14630400" imgH="10363200" progId="">
              <p:embed/>
            </p:oleObj>
          </a:graphicData>
        </a:graphic>
      </p:graphicFrame>
      <p:sp>
        <p:nvSpPr>
          <p:cNvPr id="9" name="矩形 8"/>
          <p:cNvSpPr/>
          <p:nvPr/>
        </p:nvSpPr>
        <p:spPr>
          <a:xfrm>
            <a:off x="673735" y="4859020"/>
            <a:ext cx="10915015" cy="147637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解析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:∵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△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缩小后变为△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A'B'O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其中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的对应点分别为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B'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点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B'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均在图中格点上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即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点坐标为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(4,6),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点坐标为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(6,2),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点坐标为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(2,3),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B'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点坐标为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(3,1),∴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线段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上有一点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则点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在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A'B'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上的对应点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P'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的坐标为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zh-CN" sz="2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故选</a:t>
            </a:r>
            <a:r>
              <a:rPr lang="en-US" altLang="zh-CN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3271292" y="5750793"/>
          <a:ext cx="758056" cy="644348"/>
        </p:xfrm>
        <a:graphic>
          <a:graphicData uri="http://schemas.openxmlformats.org/presentationml/2006/ole">
            <p:oleObj spid="_x0000_s21505" name="Equation" r:id="rId8" imgW="12192000" imgH="10363200" progId="">
              <p:embed/>
            </p:oleObj>
          </a:graphicData>
        </a:graphic>
      </p:graphicFrame>
      <p:sp>
        <p:nvSpPr>
          <p:cNvPr id="10" name="矩形 9"/>
          <p:cNvSpPr/>
          <p:nvPr/>
        </p:nvSpPr>
        <p:spPr>
          <a:xfrm>
            <a:off x="7464574" y="3049295"/>
            <a:ext cx="4988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  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反馈固学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99770" y="2176145"/>
            <a:ext cx="10420350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数学书</a:t>
            </a:r>
            <a:r>
              <a:rPr lang="en-US" altLang="zh-CN" sz="3600" dirty="0">
                <a:latin typeface="黑体" pitchFamily="49" charset="-122"/>
                <a:ea typeface="黑体" pitchFamily="49" charset="-122"/>
              </a:rPr>
              <a:t>P49-50</a:t>
            </a:r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练习和习</a:t>
            </a:r>
            <a:r>
              <a:rPr lang="zh-CN" altLang="en-US" sz="3600" dirty="0" smtClean="0">
                <a:latin typeface="黑体" pitchFamily="49" charset="-122"/>
                <a:ea typeface="黑体" pitchFamily="49" charset="-122"/>
              </a:rPr>
              <a:t>题</a:t>
            </a:r>
            <a:r>
              <a:rPr lang="en-US" altLang="zh-CN" sz="3600" dirty="0" smtClean="0">
                <a:latin typeface="黑体" pitchFamily="49" charset="-122"/>
                <a:ea typeface="黑体" pitchFamily="49" charset="-122"/>
              </a:rPr>
              <a:t>A</a:t>
            </a:r>
            <a:r>
              <a:rPr lang="zh-CN" altLang="en-US" sz="3600" dirty="0" smtClean="0">
                <a:latin typeface="黑体" pitchFamily="49" charset="-122"/>
                <a:ea typeface="黑体" pitchFamily="49" charset="-122"/>
              </a:rPr>
              <a:t>、</a:t>
            </a:r>
            <a:r>
              <a:rPr lang="en-US" altLang="zh-CN" sz="3600" dirty="0" smtClean="0">
                <a:latin typeface="黑体" pitchFamily="49" charset="-122"/>
                <a:ea typeface="黑体" pitchFamily="49" charset="-122"/>
              </a:rPr>
              <a:t>B</a:t>
            </a:r>
            <a:r>
              <a:rPr lang="zh-CN" altLang="en-US" sz="3600" dirty="0" smtClean="0">
                <a:latin typeface="黑体" pitchFamily="49" charset="-122"/>
                <a:ea typeface="黑体" pitchFamily="49" charset="-122"/>
              </a:rPr>
              <a:t>组</a:t>
            </a:r>
            <a:endParaRPr lang="en-US" altLang="zh-CN" sz="3600" dirty="0" smtClean="0">
              <a:latin typeface="黑体" pitchFamily="49" charset="-122"/>
              <a:ea typeface="黑体" pitchFamily="49" charset="-122"/>
            </a:endParaRPr>
          </a:p>
          <a:p>
            <a:pPr>
              <a:spcBef>
                <a:spcPts val="1800"/>
              </a:spcBef>
            </a:pPr>
            <a:r>
              <a:rPr lang="en-US" altLang="zh-CN" sz="3600" dirty="0" smtClean="0"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3600" dirty="0" smtClean="0">
                <a:latin typeface="黑体" pitchFamily="49" charset="-122"/>
                <a:ea typeface="黑体" pitchFamily="49" charset="-122"/>
              </a:rPr>
              <a:t>名校课堂</a:t>
            </a:r>
            <a:r>
              <a:rPr lang="en-US" altLang="zh-CN" sz="3600" dirty="0" smtClean="0">
                <a:latin typeface="黑体" pitchFamily="49" charset="-122"/>
                <a:ea typeface="黑体" pitchFamily="49" charset="-122"/>
              </a:rPr>
              <a:t>》</a:t>
            </a:r>
            <a:endParaRPr lang="zh-CN" altLang="en-US" sz="3600" dirty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81916" y="1016000"/>
            <a:ext cx="1991584" cy="49082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课前准备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73275" y="2109470"/>
            <a:ext cx="600011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课本</a:t>
            </a:r>
          </a:p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学案</a:t>
            </a:r>
          </a:p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练习本</a:t>
            </a:r>
          </a:p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笔记本（改错本）</a:t>
            </a:r>
          </a:p>
          <a:p>
            <a:pPr marL="685800" indent="-685800" algn="l">
              <a:buFont typeface="Wingdings" panose="05000000000000000000" charset="0"/>
              <a:buChar char="u"/>
            </a:pPr>
            <a:r>
              <a:rPr lang="zh-CN" altLang="en-US" sz="4800" b="1" dirty="0"/>
              <a:t>名校课堂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81915" y="1016000"/>
            <a:ext cx="2361565" cy="555625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学习目标</a:t>
            </a:r>
            <a:endParaRPr lang="zh-CN" altLang="en-US" sz="28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399896" y="2967334"/>
            <a:ext cx="8941838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/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48665" y="2303779"/>
            <a:ext cx="10195560" cy="267779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just">
              <a:buFont typeface="+mj-lt"/>
              <a:buAutoNum type="arabicPeriod"/>
            </a:pPr>
            <a:r>
              <a:rPr lang="zh-CN" altLang="en-US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感受</a:t>
            </a:r>
            <a:r>
              <a:rPr lang="zh-CN" altLang="en-US" sz="36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坐标变化</a:t>
            </a:r>
            <a:r>
              <a:rPr lang="zh-CN" altLang="en-US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导致</a:t>
            </a:r>
            <a:r>
              <a:rPr lang="zh-CN" altLang="en-US" sz="36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图形对称、放缩的坐标变化</a:t>
            </a:r>
            <a:r>
              <a:rPr lang="zh-CN" altLang="en-US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，并能找出其规律</a:t>
            </a:r>
            <a:r>
              <a:rPr lang="en-US" altLang="zh-CN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.</a:t>
            </a:r>
          </a:p>
          <a:p>
            <a:pPr marL="514350" indent="-514350" algn="just">
              <a:spcBef>
                <a:spcPts val="1200"/>
              </a:spcBef>
              <a:buFont typeface="+mj-lt"/>
              <a:buAutoNum type="arabicPeriod"/>
            </a:pPr>
            <a:r>
              <a:rPr lang="zh-CN" altLang="en-US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通过探究</a:t>
            </a:r>
            <a:r>
              <a:rPr lang="zh-CN" altLang="en-US" sz="36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图形上点的坐标变化与图形变换</a:t>
            </a:r>
            <a:r>
              <a:rPr lang="zh-CN" altLang="en-US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之间的关系</a:t>
            </a:r>
            <a:r>
              <a:rPr lang="en-US" altLang="zh-CN" sz="3600" b="1" dirty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复习巩固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 2050"/>
          <p:cNvSpPr/>
          <p:nvPr/>
        </p:nvSpPr>
        <p:spPr bwMode="auto">
          <a:xfrm>
            <a:off x="302895" y="1630045"/>
            <a:ext cx="417195" cy="639445"/>
          </a:xfrm>
          <a:custGeom>
            <a:avLst/>
            <a:gdLst/>
            <a:ahLst/>
            <a:cxnLst/>
            <a:rect l="0" t="0" r="r" b="b"/>
            <a:pathLst>
              <a:path w="1646238" h="2433638">
                <a:moveTo>
                  <a:pt x="577732" y="161925"/>
                </a:moveTo>
                <a:lnTo>
                  <a:pt x="586070" y="162719"/>
                </a:lnTo>
                <a:lnTo>
                  <a:pt x="593614" y="163910"/>
                </a:lnTo>
                <a:lnTo>
                  <a:pt x="597585" y="164703"/>
                </a:lnTo>
                <a:lnTo>
                  <a:pt x="601953" y="165894"/>
                </a:lnTo>
                <a:lnTo>
                  <a:pt x="605526" y="167482"/>
                </a:lnTo>
                <a:lnTo>
                  <a:pt x="609100" y="169069"/>
                </a:lnTo>
                <a:lnTo>
                  <a:pt x="612674" y="171053"/>
                </a:lnTo>
                <a:lnTo>
                  <a:pt x="616247" y="173435"/>
                </a:lnTo>
                <a:lnTo>
                  <a:pt x="619821" y="176610"/>
                </a:lnTo>
                <a:lnTo>
                  <a:pt x="623394" y="179388"/>
                </a:lnTo>
                <a:lnTo>
                  <a:pt x="626968" y="182563"/>
                </a:lnTo>
                <a:lnTo>
                  <a:pt x="630145" y="186135"/>
                </a:lnTo>
                <a:lnTo>
                  <a:pt x="633321" y="190103"/>
                </a:lnTo>
                <a:lnTo>
                  <a:pt x="636498" y="194469"/>
                </a:lnTo>
                <a:lnTo>
                  <a:pt x="639674" y="199232"/>
                </a:lnTo>
                <a:lnTo>
                  <a:pt x="642454" y="204788"/>
                </a:lnTo>
                <a:lnTo>
                  <a:pt x="645233" y="210344"/>
                </a:lnTo>
                <a:lnTo>
                  <a:pt x="648013" y="216297"/>
                </a:lnTo>
                <a:lnTo>
                  <a:pt x="650792" y="222647"/>
                </a:lnTo>
                <a:lnTo>
                  <a:pt x="653969" y="229394"/>
                </a:lnTo>
                <a:lnTo>
                  <a:pt x="656351" y="237332"/>
                </a:lnTo>
                <a:lnTo>
                  <a:pt x="658733" y="245269"/>
                </a:lnTo>
                <a:lnTo>
                  <a:pt x="838208" y="927100"/>
                </a:lnTo>
                <a:lnTo>
                  <a:pt x="840193" y="928291"/>
                </a:lnTo>
                <a:lnTo>
                  <a:pt x="841781" y="933450"/>
                </a:lnTo>
                <a:lnTo>
                  <a:pt x="899356" y="921941"/>
                </a:lnTo>
                <a:lnTo>
                  <a:pt x="911665" y="922338"/>
                </a:lnTo>
                <a:lnTo>
                  <a:pt x="923180" y="923529"/>
                </a:lnTo>
                <a:lnTo>
                  <a:pt x="935489" y="924719"/>
                </a:lnTo>
                <a:lnTo>
                  <a:pt x="946607" y="926704"/>
                </a:lnTo>
                <a:lnTo>
                  <a:pt x="957725" y="929482"/>
                </a:lnTo>
                <a:lnTo>
                  <a:pt x="969240" y="932657"/>
                </a:lnTo>
                <a:lnTo>
                  <a:pt x="979960" y="936229"/>
                </a:lnTo>
                <a:lnTo>
                  <a:pt x="991078" y="939800"/>
                </a:lnTo>
                <a:lnTo>
                  <a:pt x="1001402" y="944166"/>
                </a:lnTo>
                <a:lnTo>
                  <a:pt x="1011726" y="948929"/>
                </a:lnTo>
                <a:lnTo>
                  <a:pt x="1022049" y="954485"/>
                </a:lnTo>
                <a:lnTo>
                  <a:pt x="1031976" y="960438"/>
                </a:lnTo>
                <a:lnTo>
                  <a:pt x="1041506" y="966788"/>
                </a:lnTo>
                <a:lnTo>
                  <a:pt x="1051432" y="973535"/>
                </a:lnTo>
                <a:lnTo>
                  <a:pt x="1060565" y="980679"/>
                </a:lnTo>
                <a:lnTo>
                  <a:pt x="1069697" y="988616"/>
                </a:lnTo>
                <a:lnTo>
                  <a:pt x="1076050" y="994172"/>
                </a:lnTo>
                <a:lnTo>
                  <a:pt x="1081212" y="999729"/>
                </a:lnTo>
                <a:lnTo>
                  <a:pt x="1086374" y="1005682"/>
                </a:lnTo>
                <a:lnTo>
                  <a:pt x="1090345" y="1012032"/>
                </a:lnTo>
                <a:lnTo>
                  <a:pt x="1126478" y="1071960"/>
                </a:lnTo>
                <a:lnTo>
                  <a:pt x="1183258" y="1074341"/>
                </a:lnTo>
                <a:lnTo>
                  <a:pt x="1184847" y="1075532"/>
                </a:lnTo>
                <a:lnTo>
                  <a:pt x="1199538" y="1077913"/>
                </a:lnTo>
                <a:lnTo>
                  <a:pt x="1214230" y="1081088"/>
                </a:lnTo>
                <a:lnTo>
                  <a:pt x="1228524" y="1085057"/>
                </a:lnTo>
                <a:lnTo>
                  <a:pt x="1242818" y="1089422"/>
                </a:lnTo>
                <a:lnTo>
                  <a:pt x="1256716" y="1094582"/>
                </a:lnTo>
                <a:lnTo>
                  <a:pt x="1271010" y="1100932"/>
                </a:lnTo>
                <a:lnTo>
                  <a:pt x="1284510" y="1106885"/>
                </a:lnTo>
                <a:lnTo>
                  <a:pt x="1298011" y="1114029"/>
                </a:lnTo>
                <a:lnTo>
                  <a:pt x="1310717" y="1121172"/>
                </a:lnTo>
                <a:lnTo>
                  <a:pt x="1323820" y="1129507"/>
                </a:lnTo>
                <a:lnTo>
                  <a:pt x="1336129" y="1137444"/>
                </a:lnTo>
                <a:lnTo>
                  <a:pt x="1348041" y="1146175"/>
                </a:lnTo>
                <a:lnTo>
                  <a:pt x="1359953" y="1155700"/>
                </a:lnTo>
                <a:lnTo>
                  <a:pt x="1371071" y="1165225"/>
                </a:lnTo>
                <a:lnTo>
                  <a:pt x="1381792" y="1175147"/>
                </a:lnTo>
                <a:lnTo>
                  <a:pt x="1392115" y="1185863"/>
                </a:lnTo>
                <a:lnTo>
                  <a:pt x="1408792" y="1204119"/>
                </a:lnTo>
                <a:lnTo>
                  <a:pt x="1424278" y="1223566"/>
                </a:lnTo>
                <a:lnTo>
                  <a:pt x="1439763" y="1243410"/>
                </a:lnTo>
                <a:lnTo>
                  <a:pt x="1454058" y="1263254"/>
                </a:lnTo>
                <a:lnTo>
                  <a:pt x="1467955" y="1283891"/>
                </a:lnTo>
                <a:lnTo>
                  <a:pt x="1480264" y="1305322"/>
                </a:lnTo>
                <a:lnTo>
                  <a:pt x="1492970" y="1327150"/>
                </a:lnTo>
                <a:lnTo>
                  <a:pt x="1504088" y="1348582"/>
                </a:lnTo>
                <a:lnTo>
                  <a:pt x="1505279" y="1351360"/>
                </a:lnTo>
                <a:lnTo>
                  <a:pt x="1506471" y="1352154"/>
                </a:lnTo>
                <a:lnTo>
                  <a:pt x="1508059" y="1352550"/>
                </a:lnTo>
                <a:lnTo>
                  <a:pt x="1518780" y="1353344"/>
                </a:lnTo>
                <a:lnTo>
                  <a:pt x="1528309" y="1355329"/>
                </a:lnTo>
                <a:lnTo>
                  <a:pt x="1537839" y="1357710"/>
                </a:lnTo>
                <a:lnTo>
                  <a:pt x="1546971" y="1360885"/>
                </a:lnTo>
                <a:lnTo>
                  <a:pt x="1555707" y="1364457"/>
                </a:lnTo>
                <a:lnTo>
                  <a:pt x="1563648" y="1368822"/>
                </a:lnTo>
                <a:lnTo>
                  <a:pt x="1571590" y="1373982"/>
                </a:lnTo>
                <a:lnTo>
                  <a:pt x="1578737" y="1379935"/>
                </a:lnTo>
                <a:lnTo>
                  <a:pt x="1585487" y="1385888"/>
                </a:lnTo>
                <a:lnTo>
                  <a:pt x="1591840" y="1392238"/>
                </a:lnTo>
                <a:lnTo>
                  <a:pt x="1597796" y="1398985"/>
                </a:lnTo>
                <a:lnTo>
                  <a:pt x="1603752" y="1406525"/>
                </a:lnTo>
                <a:lnTo>
                  <a:pt x="1608914" y="1413669"/>
                </a:lnTo>
                <a:lnTo>
                  <a:pt x="1613678" y="1421607"/>
                </a:lnTo>
                <a:lnTo>
                  <a:pt x="1618046" y="1429544"/>
                </a:lnTo>
                <a:lnTo>
                  <a:pt x="1622017" y="1437879"/>
                </a:lnTo>
                <a:lnTo>
                  <a:pt x="1625988" y="1446213"/>
                </a:lnTo>
                <a:lnTo>
                  <a:pt x="1629561" y="1454547"/>
                </a:lnTo>
                <a:lnTo>
                  <a:pt x="1632738" y="1463279"/>
                </a:lnTo>
                <a:lnTo>
                  <a:pt x="1635517" y="1471613"/>
                </a:lnTo>
                <a:lnTo>
                  <a:pt x="1637900" y="1479947"/>
                </a:lnTo>
                <a:lnTo>
                  <a:pt x="1639885" y="1488282"/>
                </a:lnTo>
                <a:lnTo>
                  <a:pt x="1641473" y="1497013"/>
                </a:lnTo>
                <a:lnTo>
                  <a:pt x="1643062" y="1504950"/>
                </a:lnTo>
                <a:lnTo>
                  <a:pt x="1644253" y="1512491"/>
                </a:lnTo>
                <a:lnTo>
                  <a:pt x="1645047" y="1520429"/>
                </a:lnTo>
                <a:lnTo>
                  <a:pt x="1645841" y="1527969"/>
                </a:lnTo>
                <a:lnTo>
                  <a:pt x="1646238" y="1534716"/>
                </a:lnTo>
                <a:lnTo>
                  <a:pt x="1646238" y="1541463"/>
                </a:lnTo>
                <a:lnTo>
                  <a:pt x="1646238" y="1548210"/>
                </a:lnTo>
                <a:lnTo>
                  <a:pt x="1645841" y="1553766"/>
                </a:lnTo>
                <a:lnTo>
                  <a:pt x="1645444" y="1558925"/>
                </a:lnTo>
                <a:lnTo>
                  <a:pt x="1643458" y="1570832"/>
                </a:lnTo>
                <a:lnTo>
                  <a:pt x="1642267" y="1583532"/>
                </a:lnTo>
                <a:lnTo>
                  <a:pt x="1641473" y="1595835"/>
                </a:lnTo>
                <a:lnTo>
                  <a:pt x="1640679" y="1608535"/>
                </a:lnTo>
                <a:lnTo>
                  <a:pt x="1634723" y="1749029"/>
                </a:lnTo>
                <a:lnTo>
                  <a:pt x="1628370" y="1889126"/>
                </a:lnTo>
                <a:lnTo>
                  <a:pt x="1627973" y="1902222"/>
                </a:lnTo>
                <a:lnTo>
                  <a:pt x="1626385" y="1915716"/>
                </a:lnTo>
                <a:lnTo>
                  <a:pt x="1625194" y="1928416"/>
                </a:lnTo>
                <a:lnTo>
                  <a:pt x="1623208" y="1941910"/>
                </a:lnTo>
                <a:lnTo>
                  <a:pt x="1621223" y="1954610"/>
                </a:lnTo>
                <a:lnTo>
                  <a:pt x="1618840" y="1968104"/>
                </a:lnTo>
                <a:lnTo>
                  <a:pt x="1616061" y="1980804"/>
                </a:lnTo>
                <a:lnTo>
                  <a:pt x="1612884" y="1993504"/>
                </a:lnTo>
                <a:lnTo>
                  <a:pt x="1604546" y="2026444"/>
                </a:lnTo>
                <a:lnTo>
                  <a:pt x="1595414" y="2058988"/>
                </a:lnTo>
                <a:lnTo>
                  <a:pt x="1586281" y="2091532"/>
                </a:lnTo>
                <a:lnTo>
                  <a:pt x="1577148" y="2123679"/>
                </a:lnTo>
                <a:lnTo>
                  <a:pt x="1579134" y="2125663"/>
                </a:lnTo>
                <a:lnTo>
                  <a:pt x="1617252" y="2294732"/>
                </a:lnTo>
                <a:lnTo>
                  <a:pt x="1571590" y="2303463"/>
                </a:lnTo>
                <a:lnTo>
                  <a:pt x="1487411" y="2318147"/>
                </a:lnTo>
                <a:lnTo>
                  <a:pt x="1251951" y="2359026"/>
                </a:lnTo>
                <a:lnTo>
                  <a:pt x="1000608" y="2402285"/>
                </a:lnTo>
                <a:lnTo>
                  <a:pt x="897370" y="2420541"/>
                </a:lnTo>
                <a:lnTo>
                  <a:pt x="824310" y="2433638"/>
                </a:lnTo>
                <a:lnTo>
                  <a:pt x="785398" y="2236391"/>
                </a:lnTo>
                <a:lnTo>
                  <a:pt x="781030" y="2228851"/>
                </a:lnTo>
                <a:lnTo>
                  <a:pt x="776662" y="2221707"/>
                </a:lnTo>
                <a:lnTo>
                  <a:pt x="771897" y="2214563"/>
                </a:lnTo>
                <a:lnTo>
                  <a:pt x="767133" y="2207816"/>
                </a:lnTo>
                <a:lnTo>
                  <a:pt x="761574" y="2201069"/>
                </a:lnTo>
                <a:lnTo>
                  <a:pt x="756015" y="2194719"/>
                </a:lnTo>
                <a:lnTo>
                  <a:pt x="750456" y="2188369"/>
                </a:lnTo>
                <a:lnTo>
                  <a:pt x="744897" y="2182416"/>
                </a:lnTo>
                <a:lnTo>
                  <a:pt x="738544" y="2176463"/>
                </a:lnTo>
                <a:lnTo>
                  <a:pt x="732191" y="2170907"/>
                </a:lnTo>
                <a:lnTo>
                  <a:pt x="725441" y="2165351"/>
                </a:lnTo>
                <a:lnTo>
                  <a:pt x="719088" y="2159794"/>
                </a:lnTo>
                <a:lnTo>
                  <a:pt x="711940" y="2155032"/>
                </a:lnTo>
                <a:lnTo>
                  <a:pt x="704396" y="2149873"/>
                </a:lnTo>
                <a:lnTo>
                  <a:pt x="697249" y="2145507"/>
                </a:lnTo>
                <a:lnTo>
                  <a:pt x="689705" y="2141141"/>
                </a:lnTo>
                <a:lnTo>
                  <a:pt x="678984" y="2135585"/>
                </a:lnTo>
                <a:lnTo>
                  <a:pt x="668660" y="2130029"/>
                </a:lnTo>
                <a:lnTo>
                  <a:pt x="648807" y="2118519"/>
                </a:lnTo>
                <a:lnTo>
                  <a:pt x="630145" y="2106216"/>
                </a:lnTo>
                <a:lnTo>
                  <a:pt x="611482" y="2093119"/>
                </a:lnTo>
                <a:lnTo>
                  <a:pt x="593217" y="2080022"/>
                </a:lnTo>
                <a:lnTo>
                  <a:pt x="576144" y="2065735"/>
                </a:lnTo>
                <a:lnTo>
                  <a:pt x="559070" y="2051447"/>
                </a:lnTo>
                <a:lnTo>
                  <a:pt x="543187" y="2035969"/>
                </a:lnTo>
                <a:lnTo>
                  <a:pt x="526907" y="2020491"/>
                </a:lnTo>
                <a:lnTo>
                  <a:pt x="511422" y="2004616"/>
                </a:lnTo>
                <a:lnTo>
                  <a:pt x="496333" y="1988344"/>
                </a:lnTo>
                <a:lnTo>
                  <a:pt x="481245" y="1971676"/>
                </a:lnTo>
                <a:lnTo>
                  <a:pt x="466951" y="1954610"/>
                </a:lnTo>
                <a:lnTo>
                  <a:pt x="452259" y="1937147"/>
                </a:lnTo>
                <a:lnTo>
                  <a:pt x="424067" y="1902222"/>
                </a:lnTo>
                <a:lnTo>
                  <a:pt x="418111" y="1894285"/>
                </a:lnTo>
                <a:lnTo>
                  <a:pt x="412552" y="1886744"/>
                </a:lnTo>
                <a:lnTo>
                  <a:pt x="401435" y="1870472"/>
                </a:lnTo>
                <a:lnTo>
                  <a:pt x="391508" y="1853804"/>
                </a:lnTo>
                <a:lnTo>
                  <a:pt x="381978" y="1837532"/>
                </a:lnTo>
                <a:lnTo>
                  <a:pt x="372846" y="1820069"/>
                </a:lnTo>
                <a:lnTo>
                  <a:pt x="364110" y="1803401"/>
                </a:lnTo>
                <a:lnTo>
                  <a:pt x="356169" y="1785541"/>
                </a:lnTo>
                <a:lnTo>
                  <a:pt x="348228" y="1768079"/>
                </a:lnTo>
                <a:lnTo>
                  <a:pt x="332345" y="1733551"/>
                </a:lnTo>
                <a:lnTo>
                  <a:pt x="324404" y="1716485"/>
                </a:lnTo>
                <a:lnTo>
                  <a:pt x="316065" y="1699022"/>
                </a:lnTo>
                <a:lnTo>
                  <a:pt x="307727" y="1682354"/>
                </a:lnTo>
                <a:lnTo>
                  <a:pt x="298991" y="1666082"/>
                </a:lnTo>
                <a:lnTo>
                  <a:pt x="289462" y="1649413"/>
                </a:lnTo>
                <a:lnTo>
                  <a:pt x="279535" y="1633935"/>
                </a:lnTo>
                <a:lnTo>
                  <a:pt x="275962" y="1624410"/>
                </a:lnTo>
                <a:lnTo>
                  <a:pt x="271594" y="1614885"/>
                </a:lnTo>
                <a:lnTo>
                  <a:pt x="266829" y="1605360"/>
                </a:lnTo>
                <a:lnTo>
                  <a:pt x="261667" y="1595835"/>
                </a:lnTo>
                <a:lnTo>
                  <a:pt x="256505" y="1586310"/>
                </a:lnTo>
                <a:lnTo>
                  <a:pt x="250946" y="1577182"/>
                </a:lnTo>
                <a:lnTo>
                  <a:pt x="239431" y="1558132"/>
                </a:lnTo>
                <a:lnTo>
                  <a:pt x="227122" y="1539479"/>
                </a:lnTo>
                <a:lnTo>
                  <a:pt x="214813" y="1521619"/>
                </a:lnTo>
                <a:lnTo>
                  <a:pt x="190592" y="1486694"/>
                </a:lnTo>
                <a:lnTo>
                  <a:pt x="185827" y="1479154"/>
                </a:lnTo>
                <a:lnTo>
                  <a:pt x="181063" y="1470422"/>
                </a:lnTo>
                <a:lnTo>
                  <a:pt x="170342" y="1450579"/>
                </a:lnTo>
                <a:lnTo>
                  <a:pt x="164783" y="1441054"/>
                </a:lnTo>
                <a:lnTo>
                  <a:pt x="159224" y="1431132"/>
                </a:lnTo>
                <a:lnTo>
                  <a:pt x="156444" y="1427163"/>
                </a:lnTo>
                <a:lnTo>
                  <a:pt x="153268" y="1423194"/>
                </a:lnTo>
                <a:lnTo>
                  <a:pt x="149694" y="1419622"/>
                </a:lnTo>
                <a:lnTo>
                  <a:pt x="146518" y="1416447"/>
                </a:lnTo>
                <a:lnTo>
                  <a:pt x="143738" y="1413272"/>
                </a:lnTo>
                <a:lnTo>
                  <a:pt x="140959" y="1409304"/>
                </a:lnTo>
                <a:lnTo>
                  <a:pt x="138576" y="1404541"/>
                </a:lnTo>
                <a:lnTo>
                  <a:pt x="136591" y="1398985"/>
                </a:lnTo>
                <a:lnTo>
                  <a:pt x="134209" y="1393429"/>
                </a:lnTo>
                <a:lnTo>
                  <a:pt x="132620" y="1387475"/>
                </a:lnTo>
                <a:lnTo>
                  <a:pt x="129047" y="1373982"/>
                </a:lnTo>
                <a:lnTo>
                  <a:pt x="125870" y="1360488"/>
                </a:lnTo>
                <a:lnTo>
                  <a:pt x="122694" y="1346994"/>
                </a:lnTo>
                <a:lnTo>
                  <a:pt x="120311" y="1335485"/>
                </a:lnTo>
                <a:lnTo>
                  <a:pt x="117532" y="1325563"/>
                </a:lnTo>
                <a:lnTo>
                  <a:pt x="109194" y="1300560"/>
                </a:lnTo>
                <a:lnTo>
                  <a:pt x="100458" y="1276350"/>
                </a:lnTo>
                <a:lnTo>
                  <a:pt x="95296" y="1264047"/>
                </a:lnTo>
                <a:lnTo>
                  <a:pt x="90531" y="1252538"/>
                </a:lnTo>
                <a:lnTo>
                  <a:pt x="85767" y="1241425"/>
                </a:lnTo>
                <a:lnTo>
                  <a:pt x="80208" y="1229916"/>
                </a:lnTo>
                <a:lnTo>
                  <a:pt x="77031" y="1223566"/>
                </a:lnTo>
                <a:lnTo>
                  <a:pt x="73458" y="1217216"/>
                </a:lnTo>
                <a:lnTo>
                  <a:pt x="65119" y="1203722"/>
                </a:lnTo>
                <a:lnTo>
                  <a:pt x="55987" y="1190625"/>
                </a:lnTo>
                <a:lnTo>
                  <a:pt x="46457" y="1177132"/>
                </a:lnTo>
                <a:lnTo>
                  <a:pt x="26207" y="1150938"/>
                </a:lnTo>
                <a:lnTo>
                  <a:pt x="6353" y="1125538"/>
                </a:lnTo>
                <a:lnTo>
                  <a:pt x="3574" y="1121172"/>
                </a:lnTo>
                <a:lnTo>
                  <a:pt x="1589" y="1116410"/>
                </a:lnTo>
                <a:lnTo>
                  <a:pt x="397" y="1111250"/>
                </a:lnTo>
                <a:lnTo>
                  <a:pt x="0" y="1106091"/>
                </a:lnTo>
                <a:lnTo>
                  <a:pt x="0" y="1100535"/>
                </a:lnTo>
                <a:lnTo>
                  <a:pt x="794" y="1094582"/>
                </a:lnTo>
                <a:lnTo>
                  <a:pt x="1986" y="1088629"/>
                </a:lnTo>
                <a:lnTo>
                  <a:pt x="3574" y="1083072"/>
                </a:lnTo>
                <a:lnTo>
                  <a:pt x="5559" y="1077516"/>
                </a:lnTo>
                <a:lnTo>
                  <a:pt x="8339" y="1071960"/>
                </a:lnTo>
                <a:lnTo>
                  <a:pt x="11118" y="1066404"/>
                </a:lnTo>
                <a:lnTo>
                  <a:pt x="14295" y="1061641"/>
                </a:lnTo>
                <a:lnTo>
                  <a:pt x="17868" y="1056879"/>
                </a:lnTo>
                <a:lnTo>
                  <a:pt x="21045" y="1052910"/>
                </a:lnTo>
                <a:lnTo>
                  <a:pt x="24618" y="1048941"/>
                </a:lnTo>
                <a:lnTo>
                  <a:pt x="28192" y="1045766"/>
                </a:lnTo>
                <a:lnTo>
                  <a:pt x="33751" y="1041400"/>
                </a:lnTo>
                <a:lnTo>
                  <a:pt x="39310" y="1037432"/>
                </a:lnTo>
                <a:lnTo>
                  <a:pt x="45663" y="1034257"/>
                </a:lnTo>
                <a:lnTo>
                  <a:pt x="52016" y="1031479"/>
                </a:lnTo>
                <a:lnTo>
                  <a:pt x="58369" y="1029097"/>
                </a:lnTo>
                <a:lnTo>
                  <a:pt x="64722" y="1027113"/>
                </a:lnTo>
                <a:lnTo>
                  <a:pt x="71869" y="1025922"/>
                </a:lnTo>
                <a:lnTo>
                  <a:pt x="78619" y="1024732"/>
                </a:lnTo>
                <a:lnTo>
                  <a:pt x="85767" y="1023938"/>
                </a:lnTo>
                <a:lnTo>
                  <a:pt x="92517" y="1023541"/>
                </a:lnTo>
                <a:lnTo>
                  <a:pt x="100061" y="1023938"/>
                </a:lnTo>
                <a:lnTo>
                  <a:pt x="107208" y="1024335"/>
                </a:lnTo>
                <a:lnTo>
                  <a:pt x="114355" y="1024732"/>
                </a:lnTo>
                <a:lnTo>
                  <a:pt x="121503" y="1025922"/>
                </a:lnTo>
                <a:lnTo>
                  <a:pt x="129047" y="1027510"/>
                </a:lnTo>
                <a:lnTo>
                  <a:pt x="136194" y="1029097"/>
                </a:lnTo>
                <a:lnTo>
                  <a:pt x="143341" y="1031082"/>
                </a:lnTo>
                <a:lnTo>
                  <a:pt x="150488" y="1033066"/>
                </a:lnTo>
                <a:lnTo>
                  <a:pt x="157636" y="1035844"/>
                </a:lnTo>
                <a:lnTo>
                  <a:pt x="164783" y="1038622"/>
                </a:lnTo>
                <a:lnTo>
                  <a:pt x="171533" y="1041400"/>
                </a:lnTo>
                <a:lnTo>
                  <a:pt x="177886" y="1044972"/>
                </a:lnTo>
                <a:lnTo>
                  <a:pt x="185033" y="1048544"/>
                </a:lnTo>
                <a:lnTo>
                  <a:pt x="191386" y="1052116"/>
                </a:lnTo>
                <a:lnTo>
                  <a:pt x="197739" y="1055688"/>
                </a:lnTo>
                <a:lnTo>
                  <a:pt x="203695" y="1059657"/>
                </a:lnTo>
                <a:lnTo>
                  <a:pt x="209651" y="1064022"/>
                </a:lnTo>
                <a:lnTo>
                  <a:pt x="215210" y="1067991"/>
                </a:lnTo>
                <a:lnTo>
                  <a:pt x="220769" y="1072754"/>
                </a:lnTo>
                <a:lnTo>
                  <a:pt x="225534" y="1077516"/>
                </a:lnTo>
                <a:lnTo>
                  <a:pt x="230299" y="1081882"/>
                </a:lnTo>
                <a:lnTo>
                  <a:pt x="235064" y="1086644"/>
                </a:lnTo>
                <a:lnTo>
                  <a:pt x="239828" y="1092200"/>
                </a:lnTo>
                <a:lnTo>
                  <a:pt x="244593" y="1097757"/>
                </a:lnTo>
                <a:lnTo>
                  <a:pt x="252932" y="1109663"/>
                </a:lnTo>
                <a:lnTo>
                  <a:pt x="260873" y="1121966"/>
                </a:lnTo>
                <a:lnTo>
                  <a:pt x="268814" y="1135063"/>
                </a:lnTo>
                <a:lnTo>
                  <a:pt x="283903" y="1160463"/>
                </a:lnTo>
                <a:lnTo>
                  <a:pt x="291447" y="1173163"/>
                </a:lnTo>
                <a:lnTo>
                  <a:pt x="299388" y="1185069"/>
                </a:lnTo>
                <a:lnTo>
                  <a:pt x="306139" y="1195785"/>
                </a:lnTo>
                <a:lnTo>
                  <a:pt x="312889" y="1206897"/>
                </a:lnTo>
                <a:lnTo>
                  <a:pt x="327580" y="1230710"/>
                </a:lnTo>
                <a:lnTo>
                  <a:pt x="342272" y="1255713"/>
                </a:lnTo>
                <a:lnTo>
                  <a:pt x="357757" y="1281113"/>
                </a:lnTo>
                <a:lnTo>
                  <a:pt x="365699" y="1293416"/>
                </a:lnTo>
                <a:lnTo>
                  <a:pt x="373640" y="1305719"/>
                </a:lnTo>
                <a:lnTo>
                  <a:pt x="382375" y="1317229"/>
                </a:lnTo>
                <a:lnTo>
                  <a:pt x="390714" y="1328738"/>
                </a:lnTo>
                <a:lnTo>
                  <a:pt x="399846" y="1339454"/>
                </a:lnTo>
                <a:lnTo>
                  <a:pt x="409376" y="1348979"/>
                </a:lnTo>
                <a:lnTo>
                  <a:pt x="418905" y="1358504"/>
                </a:lnTo>
                <a:lnTo>
                  <a:pt x="423670" y="1362472"/>
                </a:lnTo>
                <a:lnTo>
                  <a:pt x="428832" y="1366441"/>
                </a:lnTo>
                <a:lnTo>
                  <a:pt x="437171" y="1372791"/>
                </a:lnTo>
                <a:lnTo>
                  <a:pt x="445112" y="1378744"/>
                </a:lnTo>
                <a:lnTo>
                  <a:pt x="453450" y="1383904"/>
                </a:lnTo>
                <a:lnTo>
                  <a:pt x="462186" y="1388666"/>
                </a:lnTo>
                <a:lnTo>
                  <a:pt x="470921" y="1392635"/>
                </a:lnTo>
                <a:lnTo>
                  <a:pt x="479260" y="1396207"/>
                </a:lnTo>
                <a:lnTo>
                  <a:pt x="488789" y="1399382"/>
                </a:lnTo>
                <a:lnTo>
                  <a:pt x="497525" y="1402160"/>
                </a:lnTo>
                <a:lnTo>
                  <a:pt x="506657" y="1404144"/>
                </a:lnTo>
                <a:lnTo>
                  <a:pt x="516187" y="1405732"/>
                </a:lnTo>
                <a:lnTo>
                  <a:pt x="525716" y="1407319"/>
                </a:lnTo>
                <a:lnTo>
                  <a:pt x="535246" y="1408113"/>
                </a:lnTo>
                <a:lnTo>
                  <a:pt x="545172" y="1408113"/>
                </a:lnTo>
                <a:lnTo>
                  <a:pt x="555099" y="1407716"/>
                </a:lnTo>
                <a:lnTo>
                  <a:pt x="565423" y="1406922"/>
                </a:lnTo>
                <a:lnTo>
                  <a:pt x="575746" y="1404938"/>
                </a:lnTo>
                <a:lnTo>
                  <a:pt x="578923" y="1404541"/>
                </a:lnTo>
                <a:lnTo>
                  <a:pt x="582497" y="1402954"/>
                </a:lnTo>
                <a:lnTo>
                  <a:pt x="586467" y="1401366"/>
                </a:lnTo>
                <a:lnTo>
                  <a:pt x="590041" y="1398985"/>
                </a:lnTo>
                <a:lnTo>
                  <a:pt x="594012" y="1395810"/>
                </a:lnTo>
                <a:lnTo>
                  <a:pt x="597585" y="1392635"/>
                </a:lnTo>
                <a:lnTo>
                  <a:pt x="601556" y="1389460"/>
                </a:lnTo>
                <a:lnTo>
                  <a:pt x="604335" y="1385491"/>
                </a:lnTo>
                <a:lnTo>
                  <a:pt x="609894" y="1379141"/>
                </a:lnTo>
                <a:lnTo>
                  <a:pt x="614659" y="1372394"/>
                </a:lnTo>
                <a:lnTo>
                  <a:pt x="619424" y="1365647"/>
                </a:lnTo>
                <a:lnTo>
                  <a:pt x="623394" y="1358900"/>
                </a:lnTo>
                <a:lnTo>
                  <a:pt x="627762" y="1352154"/>
                </a:lnTo>
                <a:lnTo>
                  <a:pt x="631336" y="1344613"/>
                </a:lnTo>
                <a:lnTo>
                  <a:pt x="634512" y="1337469"/>
                </a:lnTo>
                <a:lnTo>
                  <a:pt x="637292" y="1330325"/>
                </a:lnTo>
                <a:lnTo>
                  <a:pt x="640071" y="1323182"/>
                </a:lnTo>
                <a:lnTo>
                  <a:pt x="642057" y="1315244"/>
                </a:lnTo>
                <a:lnTo>
                  <a:pt x="644042" y="1307704"/>
                </a:lnTo>
                <a:lnTo>
                  <a:pt x="645233" y="1299766"/>
                </a:lnTo>
                <a:lnTo>
                  <a:pt x="646424" y="1291829"/>
                </a:lnTo>
                <a:lnTo>
                  <a:pt x="647218" y="1283891"/>
                </a:lnTo>
                <a:lnTo>
                  <a:pt x="647616" y="1275557"/>
                </a:lnTo>
                <a:lnTo>
                  <a:pt x="648013" y="1267619"/>
                </a:lnTo>
                <a:lnTo>
                  <a:pt x="647616" y="1259682"/>
                </a:lnTo>
                <a:lnTo>
                  <a:pt x="647218" y="1252538"/>
                </a:lnTo>
                <a:lnTo>
                  <a:pt x="646424" y="1245394"/>
                </a:lnTo>
                <a:lnTo>
                  <a:pt x="645233" y="1237457"/>
                </a:lnTo>
                <a:lnTo>
                  <a:pt x="466951" y="280988"/>
                </a:lnTo>
                <a:lnTo>
                  <a:pt x="465362" y="271463"/>
                </a:lnTo>
                <a:lnTo>
                  <a:pt x="464568" y="263128"/>
                </a:lnTo>
                <a:lnTo>
                  <a:pt x="464568" y="254397"/>
                </a:lnTo>
                <a:lnTo>
                  <a:pt x="464965" y="246857"/>
                </a:lnTo>
                <a:lnTo>
                  <a:pt x="465759" y="239316"/>
                </a:lnTo>
                <a:lnTo>
                  <a:pt x="467348" y="232569"/>
                </a:lnTo>
                <a:lnTo>
                  <a:pt x="468936" y="225822"/>
                </a:lnTo>
                <a:lnTo>
                  <a:pt x="471318" y="219869"/>
                </a:lnTo>
                <a:lnTo>
                  <a:pt x="473701" y="214313"/>
                </a:lnTo>
                <a:lnTo>
                  <a:pt x="476480" y="209153"/>
                </a:lnTo>
                <a:lnTo>
                  <a:pt x="479657" y="204391"/>
                </a:lnTo>
                <a:lnTo>
                  <a:pt x="482833" y="199628"/>
                </a:lnTo>
                <a:lnTo>
                  <a:pt x="486407" y="195263"/>
                </a:lnTo>
                <a:lnTo>
                  <a:pt x="490775" y="191691"/>
                </a:lnTo>
                <a:lnTo>
                  <a:pt x="494348" y="188119"/>
                </a:lnTo>
                <a:lnTo>
                  <a:pt x="498319" y="184944"/>
                </a:lnTo>
                <a:lnTo>
                  <a:pt x="502289" y="182166"/>
                </a:lnTo>
                <a:lnTo>
                  <a:pt x="506657" y="179785"/>
                </a:lnTo>
                <a:lnTo>
                  <a:pt x="514201" y="175419"/>
                </a:lnTo>
                <a:lnTo>
                  <a:pt x="522143" y="171450"/>
                </a:lnTo>
                <a:lnTo>
                  <a:pt x="528893" y="169069"/>
                </a:lnTo>
                <a:lnTo>
                  <a:pt x="534849" y="167482"/>
                </a:lnTo>
                <a:lnTo>
                  <a:pt x="539614" y="166291"/>
                </a:lnTo>
                <a:lnTo>
                  <a:pt x="543981" y="165497"/>
                </a:lnTo>
                <a:lnTo>
                  <a:pt x="552320" y="163910"/>
                </a:lnTo>
                <a:lnTo>
                  <a:pt x="561055" y="162719"/>
                </a:lnTo>
                <a:lnTo>
                  <a:pt x="569393" y="162322"/>
                </a:lnTo>
                <a:lnTo>
                  <a:pt x="577732" y="161925"/>
                </a:lnTo>
                <a:close/>
                <a:moveTo>
                  <a:pt x="576263" y="0"/>
                </a:moveTo>
                <a:lnTo>
                  <a:pt x="594539" y="397"/>
                </a:lnTo>
                <a:lnTo>
                  <a:pt x="612419" y="1589"/>
                </a:lnTo>
                <a:lnTo>
                  <a:pt x="630298" y="3973"/>
                </a:lnTo>
                <a:lnTo>
                  <a:pt x="647780" y="7151"/>
                </a:lnTo>
                <a:lnTo>
                  <a:pt x="664864" y="10727"/>
                </a:lnTo>
                <a:lnTo>
                  <a:pt x="681551" y="15098"/>
                </a:lnTo>
                <a:lnTo>
                  <a:pt x="697841" y="20263"/>
                </a:lnTo>
                <a:lnTo>
                  <a:pt x="714131" y="26620"/>
                </a:lnTo>
                <a:lnTo>
                  <a:pt x="729626" y="33374"/>
                </a:lnTo>
                <a:lnTo>
                  <a:pt x="745122" y="41321"/>
                </a:lnTo>
                <a:lnTo>
                  <a:pt x="759822" y="50062"/>
                </a:lnTo>
                <a:lnTo>
                  <a:pt x="774920" y="59200"/>
                </a:lnTo>
                <a:lnTo>
                  <a:pt x="788826" y="69530"/>
                </a:lnTo>
                <a:lnTo>
                  <a:pt x="803130" y="80655"/>
                </a:lnTo>
                <a:lnTo>
                  <a:pt x="816638" y="92575"/>
                </a:lnTo>
                <a:lnTo>
                  <a:pt x="830147" y="105289"/>
                </a:lnTo>
                <a:lnTo>
                  <a:pt x="842464" y="118798"/>
                </a:lnTo>
                <a:lnTo>
                  <a:pt x="854780" y="132307"/>
                </a:lnTo>
                <a:lnTo>
                  <a:pt x="865508" y="146610"/>
                </a:lnTo>
                <a:lnTo>
                  <a:pt x="876235" y="160516"/>
                </a:lnTo>
                <a:lnTo>
                  <a:pt x="885374" y="175615"/>
                </a:lnTo>
                <a:lnTo>
                  <a:pt x="894115" y="190315"/>
                </a:lnTo>
                <a:lnTo>
                  <a:pt x="901664" y="205811"/>
                </a:lnTo>
                <a:lnTo>
                  <a:pt x="908815" y="221306"/>
                </a:lnTo>
                <a:lnTo>
                  <a:pt x="915172" y="237596"/>
                </a:lnTo>
                <a:lnTo>
                  <a:pt x="920337" y="253886"/>
                </a:lnTo>
                <a:lnTo>
                  <a:pt x="924708" y="270574"/>
                </a:lnTo>
                <a:lnTo>
                  <a:pt x="928284" y="287658"/>
                </a:lnTo>
                <a:lnTo>
                  <a:pt x="931462" y="304743"/>
                </a:lnTo>
                <a:lnTo>
                  <a:pt x="933449" y="322622"/>
                </a:lnTo>
                <a:lnTo>
                  <a:pt x="934641" y="340502"/>
                </a:lnTo>
                <a:lnTo>
                  <a:pt x="935038" y="359175"/>
                </a:lnTo>
                <a:lnTo>
                  <a:pt x="934641" y="377452"/>
                </a:lnTo>
                <a:lnTo>
                  <a:pt x="933449" y="395331"/>
                </a:lnTo>
                <a:lnTo>
                  <a:pt x="931462" y="413211"/>
                </a:lnTo>
                <a:lnTo>
                  <a:pt x="928284" y="430693"/>
                </a:lnTo>
                <a:lnTo>
                  <a:pt x="924708" y="447777"/>
                </a:lnTo>
                <a:lnTo>
                  <a:pt x="920337" y="464465"/>
                </a:lnTo>
                <a:lnTo>
                  <a:pt x="915172" y="480755"/>
                </a:lnTo>
                <a:lnTo>
                  <a:pt x="908815" y="496647"/>
                </a:lnTo>
                <a:lnTo>
                  <a:pt x="901664" y="512540"/>
                </a:lnTo>
                <a:lnTo>
                  <a:pt x="894115" y="527638"/>
                </a:lnTo>
                <a:lnTo>
                  <a:pt x="885374" y="543134"/>
                </a:lnTo>
                <a:lnTo>
                  <a:pt x="876235" y="557437"/>
                </a:lnTo>
                <a:lnTo>
                  <a:pt x="865508" y="572138"/>
                </a:lnTo>
                <a:lnTo>
                  <a:pt x="854780" y="585647"/>
                </a:lnTo>
                <a:lnTo>
                  <a:pt x="842464" y="599553"/>
                </a:lnTo>
                <a:lnTo>
                  <a:pt x="830147" y="612664"/>
                </a:lnTo>
                <a:lnTo>
                  <a:pt x="830147" y="613061"/>
                </a:lnTo>
                <a:lnTo>
                  <a:pt x="822201" y="620611"/>
                </a:lnTo>
                <a:lnTo>
                  <a:pt x="813857" y="628160"/>
                </a:lnTo>
                <a:lnTo>
                  <a:pt x="805911" y="634914"/>
                </a:lnTo>
                <a:lnTo>
                  <a:pt x="797964" y="641668"/>
                </a:lnTo>
                <a:lnTo>
                  <a:pt x="791607" y="619419"/>
                </a:lnTo>
                <a:lnTo>
                  <a:pt x="785250" y="597963"/>
                </a:lnTo>
                <a:lnTo>
                  <a:pt x="778496" y="576111"/>
                </a:lnTo>
                <a:lnTo>
                  <a:pt x="771344" y="553861"/>
                </a:lnTo>
                <a:lnTo>
                  <a:pt x="780880" y="543928"/>
                </a:lnTo>
                <a:lnTo>
                  <a:pt x="790018" y="533201"/>
                </a:lnTo>
                <a:lnTo>
                  <a:pt x="798759" y="522473"/>
                </a:lnTo>
                <a:lnTo>
                  <a:pt x="806705" y="511745"/>
                </a:lnTo>
                <a:lnTo>
                  <a:pt x="813857" y="500223"/>
                </a:lnTo>
                <a:lnTo>
                  <a:pt x="820611" y="488701"/>
                </a:lnTo>
                <a:lnTo>
                  <a:pt x="826571" y="476782"/>
                </a:lnTo>
                <a:lnTo>
                  <a:pt x="831736" y="464862"/>
                </a:lnTo>
                <a:lnTo>
                  <a:pt x="836504" y="452545"/>
                </a:lnTo>
                <a:lnTo>
                  <a:pt x="840477" y="439831"/>
                </a:lnTo>
                <a:lnTo>
                  <a:pt x="844053" y="427117"/>
                </a:lnTo>
                <a:lnTo>
                  <a:pt x="846834" y="414005"/>
                </a:lnTo>
                <a:lnTo>
                  <a:pt x="849218" y="400894"/>
                </a:lnTo>
                <a:lnTo>
                  <a:pt x="850807" y="386988"/>
                </a:lnTo>
                <a:lnTo>
                  <a:pt x="851602" y="373479"/>
                </a:lnTo>
                <a:lnTo>
                  <a:pt x="851999" y="359175"/>
                </a:lnTo>
                <a:lnTo>
                  <a:pt x="851602" y="344872"/>
                </a:lnTo>
                <a:lnTo>
                  <a:pt x="850807" y="330966"/>
                </a:lnTo>
                <a:lnTo>
                  <a:pt x="849218" y="317457"/>
                </a:lnTo>
                <a:lnTo>
                  <a:pt x="846834" y="303948"/>
                </a:lnTo>
                <a:lnTo>
                  <a:pt x="844053" y="291234"/>
                </a:lnTo>
                <a:lnTo>
                  <a:pt x="840477" y="278123"/>
                </a:lnTo>
                <a:lnTo>
                  <a:pt x="836504" y="265806"/>
                </a:lnTo>
                <a:lnTo>
                  <a:pt x="831736" y="253092"/>
                </a:lnTo>
                <a:lnTo>
                  <a:pt x="826571" y="241172"/>
                </a:lnTo>
                <a:lnTo>
                  <a:pt x="820611" y="229253"/>
                </a:lnTo>
                <a:lnTo>
                  <a:pt x="813460" y="217730"/>
                </a:lnTo>
                <a:lnTo>
                  <a:pt x="806308" y="206605"/>
                </a:lnTo>
                <a:lnTo>
                  <a:pt x="798759" y="195481"/>
                </a:lnTo>
                <a:lnTo>
                  <a:pt x="789621" y="185150"/>
                </a:lnTo>
                <a:lnTo>
                  <a:pt x="780880" y="174820"/>
                </a:lnTo>
                <a:lnTo>
                  <a:pt x="770947" y="164092"/>
                </a:lnTo>
                <a:lnTo>
                  <a:pt x="760617" y="154556"/>
                </a:lnTo>
                <a:lnTo>
                  <a:pt x="750287" y="145021"/>
                </a:lnTo>
                <a:lnTo>
                  <a:pt x="739559" y="136677"/>
                </a:lnTo>
                <a:lnTo>
                  <a:pt x="728434" y="129128"/>
                </a:lnTo>
                <a:lnTo>
                  <a:pt x="717310" y="121976"/>
                </a:lnTo>
                <a:lnTo>
                  <a:pt x="705788" y="114825"/>
                </a:lnTo>
                <a:lnTo>
                  <a:pt x="693868" y="108865"/>
                </a:lnTo>
                <a:lnTo>
                  <a:pt x="682346" y="103700"/>
                </a:lnTo>
                <a:lnTo>
                  <a:pt x="669632" y="98932"/>
                </a:lnTo>
                <a:lnTo>
                  <a:pt x="657315" y="94959"/>
                </a:lnTo>
                <a:lnTo>
                  <a:pt x="644204" y="91383"/>
                </a:lnTo>
                <a:lnTo>
                  <a:pt x="631490" y="88204"/>
                </a:lnTo>
                <a:lnTo>
                  <a:pt x="617584" y="86218"/>
                </a:lnTo>
                <a:lnTo>
                  <a:pt x="604472" y="84628"/>
                </a:lnTo>
                <a:lnTo>
                  <a:pt x="590169" y="83436"/>
                </a:lnTo>
                <a:lnTo>
                  <a:pt x="576263" y="83436"/>
                </a:lnTo>
                <a:lnTo>
                  <a:pt x="561960" y="83436"/>
                </a:lnTo>
                <a:lnTo>
                  <a:pt x="548451" y="84628"/>
                </a:lnTo>
                <a:lnTo>
                  <a:pt x="534545" y="86218"/>
                </a:lnTo>
                <a:lnTo>
                  <a:pt x="521434" y="88204"/>
                </a:lnTo>
                <a:lnTo>
                  <a:pt x="507925" y="91383"/>
                </a:lnTo>
                <a:lnTo>
                  <a:pt x="495211" y="94959"/>
                </a:lnTo>
                <a:lnTo>
                  <a:pt x="482497" y="98932"/>
                </a:lnTo>
                <a:lnTo>
                  <a:pt x="470578" y="103700"/>
                </a:lnTo>
                <a:lnTo>
                  <a:pt x="458658" y="108865"/>
                </a:lnTo>
                <a:lnTo>
                  <a:pt x="446341" y="114825"/>
                </a:lnTo>
                <a:lnTo>
                  <a:pt x="435217" y="121976"/>
                </a:lnTo>
                <a:lnTo>
                  <a:pt x="423694" y="129128"/>
                </a:lnTo>
                <a:lnTo>
                  <a:pt x="412967" y="136677"/>
                </a:lnTo>
                <a:lnTo>
                  <a:pt x="401842" y="145021"/>
                </a:lnTo>
                <a:lnTo>
                  <a:pt x="391512" y="154556"/>
                </a:lnTo>
                <a:lnTo>
                  <a:pt x="381579" y="164092"/>
                </a:lnTo>
                <a:lnTo>
                  <a:pt x="381182" y="164092"/>
                </a:lnTo>
                <a:lnTo>
                  <a:pt x="371249" y="174820"/>
                </a:lnTo>
                <a:lnTo>
                  <a:pt x="362111" y="185150"/>
                </a:lnTo>
                <a:lnTo>
                  <a:pt x="353767" y="195481"/>
                </a:lnTo>
                <a:lnTo>
                  <a:pt x="345821" y="207003"/>
                </a:lnTo>
                <a:lnTo>
                  <a:pt x="338669" y="218128"/>
                </a:lnTo>
                <a:lnTo>
                  <a:pt x="331915" y="229253"/>
                </a:lnTo>
                <a:lnTo>
                  <a:pt x="325955" y="241172"/>
                </a:lnTo>
                <a:lnTo>
                  <a:pt x="320790" y="253092"/>
                </a:lnTo>
                <a:lnTo>
                  <a:pt x="315625" y="265806"/>
                </a:lnTo>
                <a:lnTo>
                  <a:pt x="311652" y="278123"/>
                </a:lnTo>
                <a:lnTo>
                  <a:pt x="308473" y="291234"/>
                </a:lnTo>
                <a:lnTo>
                  <a:pt x="305692" y="303948"/>
                </a:lnTo>
                <a:lnTo>
                  <a:pt x="303308" y="317457"/>
                </a:lnTo>
                <a:lnTo>
                  <a:pt x="301719" y="330966"/>
                </a:lnTo>
                <a:lnTo>
                  <a:pt x="300924" y="345269"/>
                </a:lnTo>
                <a:lnTo>
                  <a:pt x="300527" y="359175"/>
                </a:lnTo>
                <a:lnTo>
                  <a:pt x="300924" y="373479"/>
                </a:lnTo>
                <a:lnTo>
                  <a:pt x="301719" y="386988"/>
                </a:lnTo>
                <a:lnTo>
                  <a:pt x="303308" y="400894"/>
                </a:lnTo>
                <a:lnTo>
                  <a:pt x="305692" y="414005"/>
                </a:lnTo>
                <a:lnTo>
                  <a:pt x="308473" y="427514"/>
                </a:lnTo>
                <a:lnTo>
                  <a:pt x="311652" y="440228"/>
                </a:lnTo>
                <a:lnTo>
                  <a:pt x="315625" y="452545"/>
                </a:lnTo>
                <a:lnTo>
                  <a:pt x="320790" y="464862"/>
                </a:lnTo>
                <a:lnTo>
                  <a:pt x="325955" y="476782"/>
                </a:lnTo>
                <a:lnTo>
                  <a:pt x="331915" y="489098"/>
                </a:lnTo>
                <a:lnTo>
                  <a:pt x="338669" y="500223"/>
                </a:lnTo>
                <a:lnTo>
                  <a:pt x="345821" y="511745"/>
                </a:lnTo>
                <a:lnTo>
                  <a:pt x="353767" y="522870"/>
                </a:lnTo>
                <a:lnTo>
                  <a:pt x="362111" y="533201"/>
                </a:lnTo>
                <a:lnTo>
                  <a:pt x="371249" y="543928"/>
                </a:lnTo>
                <a:lnTo>
                  <a:pt x="381182" y="554258"/>
                </a:lnTo>
                <a:lnTo>
                  <a:pt x="387539" y="560218"/>
                </a:lnTo>
                <a:lnTo>
                  <a:pt x="393896" y="566575"/>
                </a:lnTo>
                <a:lnTo>
                  <a:pt x="400650" y="572138"/>
                </a:lnTo>
                <a:lnTo>
                  <a:pt x="407405" y="577700"/>
                </a:lnTo>
                <a:lnTo>
                  <a:pt x="414159" y="582468"/>
                </a:lnTo>
                <a:lnTo>
                  <a:pt x="420913" y="587633"/>
                </a:lnTo>
                <a:lnTo>
                  <a:pt x="428065" y="592401"/>
                </a:lnTo>
                <a:lnTo>
                  <a:pt x="435614" y="597169"/>
                </a:lnTo>
                <a:lnTo>
                  <a:pt x="442368" y="601142"/>
                </a:lnTo>
                <a:lnTo>
                  <a:pt x="449917" y="605115"/>
                </a:lnTo>
                <a:lnTo>
                  <a:pt x="457069" y="608691"/>
                </a:lnTo>
                <a:lnTo>
                  <a:pt x="465015" y="612267"/>
                </a:lnTo>
                <a:lnTo>
                  <a:pt x="472564" y="615445"/>
                </a:lnTo>
                <a:lnTo>
                  <a:pt x="480113" y="618227"/>
                </a:lnTo>
                <a:lnTo>
                  <a:pt x="488457" y="621008"/>
                </a:lnTo>
                <a:lnTo>
                  <a:pt x="496403" y="623789"/>
                </a:lnTo>
                <a:lnTo>
                  <a:pt x="498787" y="634914"/>
                </a:lnTo>
                <a:lnTo>
                  <a:pt x="501171" y="645642"/>
                </a:lnTo>
                <a:lnTo>
                  <a:pt x="505541" y="667891"/>
                </a:lnTo>
                <a:lnTo>
                  <a:pt x="508720" y="690141"/>
                </a:lnTo>
                <a:lnTo>
                  <a:pt x="511501" y="712788"/>
                </a:lnTo>
                <a:lnTo>
                  <a:pt x="498390" y="710404"/>
                </a:lnTo>
                <a:lnTo>
                  <a:pt x="484881" y="707226"/>
                </a:lnTo>
                <a:lnTo>
                  <a:pt x="472167" y="703253"/>
                </a:lnTo>
                <a:lnTo>
                  <a:pt x="459453" y="699279"/>
                </a:lnTo>
                <a:lnTo>
                  <a:pt x="446739" y="694909"/>
                </a:lnTo>
                <a:lnTo>
                  <a:pt x="434819" y="690141"/>
                </a:lnTo>
                <a:lnTo>
                  <a:pt x="422503" y="684579"/>
                </a:lnTo>
                <a:lnTo>
                  <a:pt x="410583" y="678619"/>
                </a:lnTo>
                <a:lnTo>
                  <a:pt x="398664" y="671864"/>
                </a:lnTo>
                <a:lnTo>
                  <a:pt x="387142" y="665110"/>
                </a:lnTo>
                <a:lnTo>
                  <a:pt x="376017" y="657561"/>
                </a:lnTo>
                <a:lnTo>
                  <a:pt x="364892" y="649615"/>
                </a:lnTo>
                <a:lnTo>
                  <a:pt x="354164" y="641271"/>
                </a:lnTo>
                <a:lnTo>
                  <a:pt x="343040" y="632133"/>
                </a:lnTo>
                <a:lnTo>
                  <a:pt x="332709" y="622994"/>
                </a:lnTo>
                <a:lnTo>
                  <a:pt x="322379" y="612664"/>
                </a:lnTo>
                <a:lnTo>
                  <a:pt x="309665" y="599553"/>
                </a:lnTo>
                <a:lnTo>
                  <a:pt x="297746" y="585647"/>
                </a:lnTo>
                <a:lnTo>
                  <a:pt x="286621" y="572138"/>
                </a:lnTo>
                <a:lnTo>
                  <a:pt x="276291" y="557437"/>
                </a:lnTo>
                <a:lnTo>
                  <a:pt x="267153" y="543134"/>
                </a:lnTo>
                <a:lnTo>
                  <a:pt x="258412" y="527638"/>
                </a:lnTo>
                <a:lnTo>
                  <a:pt x="250465" y="512540"/>
                </a:lnTo>
                <a:lnTo>
                  <a:pt x="243711" y="496647"/>
                </a:lnTo>
                <a:lnTo>
                  <a:pt x="237751" y="480755"/>
                </a:lnTo>
                <a:lnTo>
                  <a:pt x="231792" y="464465"/>
                </a:lnTo>
                <a:lnTo>
                  <a:pt x="227421" y="447777"/>
                </a:lnTo>
                <a:lnTo>
                  <a:pt x="223845" y="430693"/>
                </a:lnTo>
                <a:lnTo>
                  <a:pt x="221064" y="413211"/>
                </a:lnTo>
                <a:lnTo>
                  <a:pt x="219078" y="395331"/>
                </a:lnTo>
                <a:lnTo>
                  <a:pt x="217886" y="377452"/>
                </a:lnTo>
                <a:lnTo>
                  <a:pt x="217488" y="359175"/>
                </a:lnTo>
                <a:lnTo>
                  <a:pt x="217886" y="340502"/>
                </a:lnTo>
                <a:lnTo>
                  <a:pt x="219078" y="322622"/>
                </a:lnTo>
                <a:lnTo>
                  <a:pt x="221064" y="304743"/>
                </a:lnTo>
                <a:lnTo>
                  <a:pt x="223845" y="287658"/>
                </a:lnTo>
                <a:lnTo>
                  <a:pt x="227421" y="270574"/>
                </a:lnTo>
                <a:lnTo>
                  <a:pt x="231792" y="253886"/>
                </a:lnTo>
                <a:lnTo>
                  <a:pt x="237751" y="237596"/>
                </a:lnTo>
                <a:lnTo>
                  <a:pt x="243711" y="221306"/>
                </a:lnTo>
                <a:lnTo>
                  <a:pt x="250465" y="205811"/>
                </a:lnTo>
                <a:lnTo>
                  <a:pt x="258412" y="190315"/>
                </a:lnTo>
                <a:lnTo>
                  <a:pt x="267153" y="175615"/>
                </a:lnTo>
                <a:lnTo>
                  <a:pt x="276291" y="160516"/>
                </a:lnTo>
                <a:lnTo>
                  <a:pt x="286621" y="146610"/>
                </a:lnTo>
                <a:lnTo>
                  <a:pt x="297746" y="132307"/>
                </a:lnTo>
                <a:lnTo>
                  <a:pt x="309665" y="118798"/>
                </a:lnTo>
                <a:lnTo>
                  <a:pt x="322379" y="105289"/>
                </a:lnTo>
                <a:lnTo>
                  <a:pt x="335491" y="92575"/>
                </a:lnTo>
                <a:lnTo>
                  <a:pt x="349397" y="80655"/>
                </a:lnTo>
                <a:lnTo>
                  <a:pt x="363303" y="69530"/>
                </a:lnTo>
                <a:lnTo>
                  <a:pt x="378003" y="59200"/>
                </a:lnTo>
                <a:lnTo>
                  <a:pt x="392307" y="50062"/>
                </a:lnTo>
                <a:lnTo>
                  <a:pt x="407405" y="41321"/>
                </a:lnTo>
                <a:lnTo>
                  <a:pt x="422900" y="33374"/>
                </a:lnTo>
                <a:lnTo>
                  <a:pt x="438395" y="26620"/>
                </a:lnTo>
                <a:lnTo>
                  <a:pt x="454288" y="20263"/>
                </a:lnTo>
                <a:lnTo>
                  <a:pt x="470975" y="15098"/>
                </a:lnTo>
                <a:lnTo>
                  <a:pt x="487662" y="10727"/>
                </a:lnTo>
                <a:lnTo>
                  <a:pt x="504747" y="7151"/>
                </a:lnTo>
                <a:lnTo>
                  <a:pt x="522228" y="3973"/>
                </a:lnTo>
                <a:lnTo>
                  <a:pt x="539710" y="1589"/>
                </a:lnTo>
                <a:lnTo>
                  <a:pt x="557589" y="397"/>
                </a:lnTo>
                <a:lnTo>
                  <a:pt x="5762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1082858" y="1878464"/>
            <a:ext cx="93946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b="1" dirty="0" smtClean="0"/>
              <a:t>写出这些点分别关于</a:t>
            </a:r>
            <a:r>
              <a:rPr lang="en-US" altLang="zh-CN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zh-C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轴、</a:t>
            </a:r>
            <a:r>
              <a:rPr lang="en-US" altLang="zh-CN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zh-CN" altLang="zh-CN" sz="3200" b="1" dirty="0" smtClean="0"/>
              <a:t>轴对称的点</a:t>
            </a:r>
            <a:r>
              <a:rPr lang="en-US" altLang="zh-CN" sz="3200" b="1" dirty="0" smtClean="0"/>
              <a:t>,</a:t>
            </a:r>
            <a:r>
              <a:rPr lang="zh-CN" altLang="zh-CN" sz="3200" b="1" dirty="0" smtClean="0"/>
              <a:t>并填写表格</a:t>
            </a:r>
            <a:r>
              <a:rPr lang="en-US" altLang="zh-CN" sz="3200" b="1" i="1" dirty="0" smtClean="0"/>
              <a:t>.</a:t>
            </a:r>
            <a:endParaRPr lang="zh-CN" altLang="zh-CN" sz="3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58567" y="2672461"/>
            <a:ext cx="11761983" cy="2918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定向自学</a:t>
            </a: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矩形 6"/>
          <p:cNvSpPr/>
          <p:nvPr/>
        </p:nvSpPr>
        <p:spPr>
          <a:xfrm>
            <a:off x="3777590" y="950574"/>
            <a:ext cx="56726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b="1" dirty="0" smtClean="0">
                <a:solidFill>
                  <a:srgbClr val="FF0000"/>
                </a:solidFill>
              </a:rPr>
              <a:t>探究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1</a:t>
            </a:r>
            <a:r>
              <a:rPr lang="zh-CN" altLang="zh-CN" sz="2400" b="1" i="1" dirty="0" smtClean="0">
                <a:solidFill>
                  <a:srgbClr val="FF0000"/>
                </a:solidFill>
              </a:rPr>
              <a:t>　</a:t>
            </a:r>
            <a:r>
              <a:rPr lang="zh-CN" altLang="zh-CN" sz="2400" b="1" dirty="0" smtClean="0"/>
              <a:t>成轴对称的两个图形的坐标变化</a:t>
            </a:r>
            <a:endParaRPr lang="zh-CN" altLang="zh-CN" sz="2400" b="1" dirty="0"/>
          </a:p>
        </p:txBody>
      </p:sp>
      <p:pic>
        <p:nvPicPr>
          <p:cNvPr id="8" name="jb276.jpg" descr="id:2147523547;FounderCES"/>
          <p:cNvPicPr/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791450" y="1640840"/>
            <a:ext cx="4219574" cy="3150235"/>
          </a:xfrm>
          <a:prstGeom prst="rect">
            <a:avLst/>
          </a:prstGeom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90500" y="1519913"/>
            <a:ext cx="7591425" cy="224676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5400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如图所示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在平面直角坐标系中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,△</a:t>
            </a:r>
            <a:r>
              <a:rPr kumimoji="0" lang="en-US" altLang="zh-CN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ABC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各顶点的坐标分别为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:</a:t>
            </a:r>
            <a:r>
              <a:rPr lang="en-US" altLang="zh-CN" sz="20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   </a:t>
            </a:r>
            <a:r>
              <a:rPr kumimoji="0" lang="en-US" altLang="zh-CN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(-5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1)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kumimoji="0" lang="en-US" altLang="zh-CN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B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(-1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1)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kumimoji="0" lang="en-US" altLang="zh-CN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C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(-2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4)</a:t>
            </a:r>
            <a:r>
              <a:rPr kumimoji="0" lang="en-US" altLang="zh-CN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.</a:t>
            </a:r>
            <a:endParaRPr lang="en-US" altLang="zh-CN" sz="2000" b="1" dirty="0" smtClean="0"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  <a:p>
            <a:pPr marL="0" marR="0" lv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(1)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分别把点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关于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轴和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轴的对称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rgbClr val="1717F9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点的坐标填写在下表中</a:t>
            </a:r>
            <a:r>
              <a:rPr kumimoji="0" lang="en-US" altLang="zh-CN" sz="2000" b="1" i="1" u="none" strike="noStrike" cap="none" normalizeH="0" baseline="0" dirty="0" smtClean="0">
                <a:ln>
                  <a:noFill/>
                </a:ln>
                <a:solidFill>
                  <a:srgbClr val="1717F9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.</a:t>
            </a:r>
            <a:endParaRPr lang="en-US" altLang="zh-CN" sz="2000" b="1" dirty="0" smtClean="0">
              <a:solidFill>
                <a:srgbClr val="1717F9"/>
              </a:solidFill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(2)</a:t>
            </a:r>
            <a:r>
              <a:rPr kumimoji="0" lang="zh-CN" altLang="en-US" sz="2000" b="1" u="none" strike="noStrike" cap="none" normalizeH="0" baseline="0" dirty="0" smtClean="0">
                <a:ln>
                  <a:noFill/>
                </a:ln>
                <a:solidFill>
                  <a:srgbClr val="1717F9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作出与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△</a:t>
            </a:r>
            <a:r>
              <a:rPr lang="en-US" altLang="zh-CN" sz="20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ABC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关于</a:t>
            </a:r>
            <a:r>
              <a:rPr lang="en-US" altLang="zh-CN" sz="20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轴和</a:t>
            </a:r>
            <a:r>
              <a:rPr lang="en-US" altLang="zh-CN" sz="20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轴的对称图形</a:t>
            </a:r>
            <a:endParaRPr lang="en-US" altLang="zh-CN" sz="2000" b="1" dirty="0" smtClean="0">
              <a:solidFill>
                <a:srgbClr val="1717F9"/>
              </a:solidFill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CN" sz="2000" b="1" u="none" strike="noStrike" cap="none" normalizeH="0" baseline="0" dirty="0" smtClean="0">
                <a:ln>
                  <a:noFill/>
                </a:ln>
                <a:solidFill>
                  <a:srgbClr val="1717F9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(3)</a:t>
            </a:r>
            <a:r>
              <a:rPr kumimoji="0" lang="zh-CN" altLang="en-US" sz="2000" b="1" u="none" strike="noStrike" cap="none" normalizeH="0" baseline="0" dirty="0" smtClean="0">
                <a:ln>
                  <a:noFill/>
                </a:ln>
                <a:solidFill>
                  <a:srgbClr val="1717F9"/>
                </a:solidFill>
                <a:effectLst/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根据对应顶点坐标的变化规律，描述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关于</a:t>
            </a:r>
            <a:r>
              <a:rPr lang="en-US" altLang="zh-CN" sz="20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轴和</a:t>
            </a:r>
            <a:r>
              <a:rPr lang="en-US" altLang="zh-CN" sz="20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轴成轴对称的两个三角形对应顶点坐标之间的关系。</a:t>
            </a:r>
            <a:endParaRPr kumimoji="0" lang="en-US" altLang="zh-CN" sz="2000" b="1" u="none" strike="noStrike" cap="none" normalizeH="0" baseline="0" dirty="0" smtClean="0">
              <a:ln>
                <a:noFill/>
              </a:ln>
              <a:solidFill>
                <a:srgbClr val="1717F9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  <a:p>
            <a:pPr marL="0" marR="0" lvl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2000" b="1" i="0" u="none" strike="noStrike" cap="none" normalizeH="0" baseline="0" dirty="0" smtClean="0">
              <a:ln>
                <a:noFill/>
              </a:ln>
              <a:solidFill>
                <a:srgbClr val="1717F9"/>
              </a:solidFill>
              <a:effectLst/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733425" y="3516837"/>
            <a:ext cx="6173379" cy="207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矩形 1"/>
          <p:cNvSpPr/>
          <p:nvPr/>
        </p:nvSpPr>
        <p:spPr>
          <a:xfrm>
            <a:off x="462280" y="5753735"/>
            <a:ext cx="11348720" cy="830997"/>
          </a:xfrm>
          <a:prstGeom prst="rect">
            <a:avLst/>
          </a:prstGeom>
          <a:blipFill>
            <a:blip r:embed="rId6" cstate="print"/>
            <a:tile tx="0" ty="0" sx="100000" sy="100000" flip="none" algn="tl"/>
          </a:blip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    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结论</a:t>
            </a:r>
            <a:r>
              <a:rPr lang="en-US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:</a:t>
            </a:r>
            <a:r>
              <a:rPr lang="zh-CN" altLang="zh-CN" sz="2400" b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关于</a:t>
            </a:r>
            <a:r>
              <a:rPr lang="en-US" altLang="zh-CN" sz="2400" b="1" i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x</a:t>
            </a:r>
            <a:r>
              <a:rPr lang="zh-CN" altLang="zh-CN" sz="2400" b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轴成轴对称的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两个图形</a:t>
            </a:r>
            <a:r>
              <a:rPr lang="en-US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各对应顶点</a:t>
            </a:r>
            <a:r>
              <a:rPr lang="zh-CN" altLang="zh-CN" sz="2400" b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的横坐标相等</a:t>
            </a:r>
            <a:r>
              <a:rPr lang="en-US" altLang="zh-CN" sz="2400" b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纵坐标互为相反数</a:t>
            </a:r>
            <a:r>
              <a:rPr lang="en-US" altLang="zh-CN" sz="2400" b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;</a:t>
            </a:r>
            <a:r>
              <a:rPr lang="zh-CN" altLang="zh-CN" sz="2400" b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关于</a:t>
            </a:r>
            <a:r>
              <a:rPr lang="en-US" altLang="zh-CN" sz="2400" b="1" i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y</a:t>
            </a:r>
            <a:r>
              <a:rPr lang="zh-CN" altLang="zh-CN" sz="2400" b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轴成轴对称的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两个图形</a:t>
            </a:r>
            <a:r>
              <a:rPr lang="en-US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各对应顶点</a:t>
            </a:r>
            <a:r>
              <a:rPr lang="zh-CN" altLang="zh-CN" sz="2400" b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的横坐标互为相反数</a:t>
            </a:r>
            <a:r>
              <a:rPr lang="en-US" altLang="zh-CN" sz="2400" b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纵坐标相等</a:t>
            </a:r>
            <a:r>
              <a:rPr lang="en-US" altLang="zh-CN" sz="2400" b="1" i="1" dirty="0" smtClean="0">
                <a:solidFill>
                  <a:srgbClr val="7030A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.</a:t>
            </a:r>
            <a:endParaRPr lang="zh-CN" altLang="zh-CN" sz="2400" b="1" dirty="0">
              <a:solidFill>
                <a:srgbClr val="7030A0"/>
              </a:solidFill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 2050"/>
          <p:cNvSpPr/>
          <p:nvPr/>
        </p:nvSpPr>
        <p:spPr bwMode="auto">
          <a:xfrm>
            <a:off x="302895" y="1630045"/>
            <a:ext cx="417195" cy="639445"/>
          </a:xfrm>
          <a:custGeom>
            <a:avLst/>
            <a:gdLst/>
            <a:ahLst/>
            <a:cxnLst/>
            <a:rect l="0" t="0" r="r" b="b"/>
            <a:pathLst>
              <a:path w="1646238" h="2433638">
                <a:moveTo>
                  <a:pt x="577732" y="161925"/>
                </a:moveTo>
                <a:lnTo>
                  <a:pt x="586070" y="162719"/>
                </a:lnTo>
                <a:lnTo>
                  <a:pt x="593614" y="163910"/>
                </a:lnTo>
                <a:lnTo>
                  <a:pt x="597585" y="164703"/>
                </a:lnTo>
                <a:lnTo>
                  <a:pt x="601953" y="165894"/>
                </a:lnTo>
                <a:lnTo>
                  <a:pt x="605526" y="167482"/>
                </a:lnTo>
                <a:lnTo>
                  <a:pt x="609100" y="169069"/>
                </a:lnTo>
                <a:lnTo>
                  <a:pt x="612674" y="171053"/>
                </a:lnTo>
                <a:lnTo>
                  <a:pt x="616247" y="173435"/>
                </a:lnTo>
                <a:lnTo>
                  <a:pt x="619821" y="176610"/>
                </a:lnTo>
                <a:lnTo>
                  <a:pt x="623394" y="179388"/>
                </a:lnTo>
                <a:lnTo>
                  <a:pt x="626968" y="182563"/>
                </a:lnTo>
                <a:lnTo>
                  <a:pt x="630145" y="186135"/>
                </a:lnTo>
                <a:lnTo>
                  <a:pt x="633321" y="190103"/>
                </a:lnTo>
                <a:lnTo>
                  <a:pt x="636498" y="194469"/>
                </a:lnTo>
                <a:lnTo>
                  <a:pt x="639674" y="199232"/>
                </a:lnTo>
                <a:lnTo>
                  <a:pt x="642454" y="204788"/>
                </a:lnTo>
                <a:lnTo>
                  <a:pt x="645233" y="210344"/>
                </a:lnTo>
                <a:lnTo>
                  <a:pt x="648013" y="216297"/>
                </a:lnTo>
                <a:lnTo>
                  <a:pt x="650792" y="222647"/>
                </a:lnTo>
                <a:lnTo>
                  <a:pt x="653969" y="229394"/>
                </a:lnTo>
                <a:lnTo>
                  <a:pt x="656351" y="237332"/>
                </a:lnTo>
                <a:lnTo>
                  <a:pt x="658733" y="245269"/>
                </a:lnTo>
                <a:lnTo>
                  <a:pt x="838208" y="927100"/>
                </a:lnTo>
                <a:lnTo>
                  <a:pt x="840193" y="928291"/>
                </a:lnTo>
                <a:lnTo>
                  <a:pt x="841781" y="933450"/>
                </a:lnTo>
                <a:lnTo>
                  <a:pt x="899356" y="921941"/>
                </a:lnTo>
                <a:lnTo>
                  <a:pt x="911665" y="922338"/>
                </a:lnTo>
                <a:lnTo>
                  <a:pt x="923180" y="923529"/>
                </a:lnTo>
                <a:lnTo>
                  <a:pt x="935489" y="924719"/>
                </a:lnTo>
                <a:lnTo>
                  <a:pt x="946607" y="926704"/>
                </a:lnTo>
                <a:lnTo>
                  <a:pt x="957725" y="929482"/>
                </a:lnTo>
                <a:lnTo>
                  <a:pt x="969240" y="932657"/>
                </a:lnTo>
                <a:lnTo>
                  <a:pt x="979960" y="936229"/>
                </a:lnTo>
                <a:lnTo>
                  <a:pt x="991078" y="939800"/>
                </a:lnTo>
                <a:lnTo>
                  <a:pt x="1001402" y="944166"/>
                </a:lnTo>
                <a:lnTo>
                  <a:pt x="1011726" y="948929"/>
                </a:lnTo>
                <a:lnTo>
                  <a:pt x="1022049" y="954485"/>
                </a:lnTo>
                <a:lnTo>
                  <a:pt x="1031976" y="960438"/>
                </a:lnTo>
                <a:lnTo>
                  <a:pt x="1041506" y="966788"/>
                </a:lnTo>
                <a:lnTo>
                  <a:pt x="1051432" y="973535"/>
                </a:lnTo>
                <a:lnTo>
                  <a:pt x="1060565" y="980679"/>
                </a:lnTo>
                <a:lnTo>
                  <a:pt x="1069697" y="988616"/>
                </a:lnTo>
                <a:lnTo>
                  <a:pt x="1076050" y="994172"/>
                </a:lnTo>
                <a:lnTo>
                  <a:pt x="1081212" y="999729"/>
                </a:lnTo>
                <a:lnTo>
                  <a:pt x="1086374" y="1005682"/>
                </a:lnTo>
                <a:lnTo>
                  <a:pt x="1090345" y="1012032"/>
                </a:lnTo>
                <a:lnTo>
                  <a:pt x="1126478" y="1071960"/>
                </a:lnTo>
                <a:lnTo>
                  <a:pt x="1183258" y="1074341"/>
                </a:lnTo>
                <a:lnTo>
                  <a:pt x="1184847" y="1075532"/>
                </a:lnTo>
                <a:lnTo>
                  <a:pt x="1199538" y="1077913"/>
                </a:lnTo>
                <a:lnTo>
                  <a:pt x="1214230" y="1081088"/>
                </a:lnTo>
                <a:lnTo>
                  <a:pt x="1228524" y="1085057"/>
                </a:lnTo>
                <a:lnTo>
                  <a:pt x="1242818" y="1089422"/>
                </a:lnTo>
                <a:lnTo>
                  <a:pt x="1256716" y="1094582"/>
                </a:lnTo>
                <a:lnTo>
                  <a:pt x="1271010" y="1100932"/>
                </a:lnTo>
                <a:lnTo>
                  <a:pt x="1284510" y="1106885"/>
                </a:lnTo>
                <a:lnTo>
                  <a:pt x="1298011" y="1114029"/>
                </a:lnTo>
                <a:lnTo>
                  <a:pt x="1310717" y="1121172"/>
                </a:lnTo>
                <a:lnTo>
                  <a:pt x="1323820" y="1129507"/>
                </a:lnTo>
                <a:lnTo>
                  <a:pt x="1336129" y="1137444"/>
                </a:lnTo>
                <a:lnTo>
                  <a:pt x="1348041" y="1146175"/>
                </a:lnTo>
                <a:lnTo>
                  <a:pt x="1359953" y="1155700"/>
                </a:lnTo>
                <a:lnTo>
                  <a:pt x="1371071" y="1165225"/>
                </a:lnTo>
                <a:lnTo>
                  <a:pt x="1381792" y="1175147"/>
                </a:lnTo>
                <a:lnTo>
                  <a:pt x="1392115" y="1185863"/>
                </a:lnTo>
                <a:lnTo>
                  <a:pt x="1408792" y="1204119"/>
                </a:lnTo>
                <a:lnTo>
                  <a:pt x="1424278" y="1223566"/>
                </a:lnTo>
                <a:lnTo>
                  <a:pt x="1439763" y="1243410"/>
                </a:lnTo>
                <a:lnTo>
                  <a:pt x="1454058" y="1263254"/>
                </a:lnTo>
                <a:lnTo>
                  <a:pt x="1467955" y="1283891"/>
                </a:lnTo>
                <a:lnTo>
                  <a:pt x="1480264" y="1305322"/>
                </a:lnTo>
                <a:lnTo>
                  <a:pt x="1492970" y="1327150"/>
                </a:lnTo>
                <a:lnTo>
                  <a:pt x="1504088" y="1348582"/>
                </a:lnTo>
                <a:lnTo>
                  <a:pt x="1505279" y="1351360"/>
                </a:lnTo>
                <a:lnTo>
                  <a:pt x="1506471" y="1352154"/>
                </a:lnTo>
                <a:lnTo>
                  <a:pt x="1508059" y="1352550"/>
                </a:lnTo>
                <a:lnTo>
                  <a:pt x="1518780" y="1353344"/>
                </a:lnTo>
                <a:lnTo>
                  <a:pt x="1528309" y="1355329"/>
                </a:lnTo>
                <a:lnTo>
                  <a:pt x="1537839" y="1357710"/>
                </a:lnTo>
                <a:lnTo>
                  <a:pt x="1546971" y="1360885"/>
                </a:lnTo>
                <a:lnTo>
                  <a:pt x="1555707" y="1364457"/>
                </a:lnTo>
                <a:lnTo>
                  <a:pt x="1563648" y="1368822"/>
                </a:lnTo>
                <a:lnTo>
                  <a:pt x="1571590" y="1373982"/>
                </a:lnTo>
                <a:lnTo>
                  <a:pt x="1578737" y="1379935"/>
                </a:lnTo>
                <a:lnTo>
                  <a:pt x="1585487" y="1385888"/>
                </a:lnTo>
                <a:lnTo>
                  <a:pt x="1591840" y="1392238"/>
                </a:lnTo>
                <a:lnTo>
                  <a:pt x="1597796" y="1398985"/>
                </a:lnTo>
                <a:lnTo>
                  <a:pt x="1603752" y="1406525"/>
                </a:lnTo>
                <a:lnTo>
                  <a:pt x="1608914" y="1413669"/>
                </a:lnTo>
                <a:lnTo>
                  <a:pt x="1613678" y="1421607"/>
                </a:lnTo>
                <a:lnTo>
                  <a:pt x="1618046" y="1429544"/>
                </a:lnTo>
                <a:lnTo>
                  <a:pt x="1622017" y="1437879"/>
                </a:lnTo>
                <a:lnTo>
                  <a:pt x="1625988" y="1446213"/>
                </a:lnTo>
                <a:lnTo>
                  <a:pt x="1629561" y="1454547"/>
                </a:lnTo>
                <a:lnTo>
                  <a:pt x="1632738" y="1463279"/>
                </a:lnTo>
                <a:lnTo>
                  <a:pt x="1635517" y="1471613"/>
                </a:lnTo>
                <a:lnTo>
                  <a:pt x="1637900" y="1479947"/>
                </a:lnTo>
                <a:lnTo>
                  <a:pt x="1639885" y="1488282"/>
                </a:lnTo>
                <a:lnTo>
                  <a:pt x="1641473" y="1497013"/>
                </a:lnTo>
                <a:lnTo>
                  <a:pt x="1643062" y="1504950"/>
                </a:lnTo>
                <a:lnTo>
                  <a:pt x="1644253" y="1512491"/>
                </a:lnTo>
                <a:lnTo>
                  <a:pt x="1645047" y="1520429"/>
                </a:lnTo>
                <a:lnTo>
                  <a:pt x="1645841" y="1527969"/>
                </a:lnTo>
                <a:lnTo>
                  <a:pt x="1646238" y="1534716"/>
                </a:lnTo>
                <a:lnTo>
                  <a:pt x="1646238" y="1541463"/>
                </a:lnTo>
                <a:lnTo>
                  <a:pt x="1646238" y="1548210"/>
                </a:lnTo>
                <a:lnTo>
                  <a:pt x="1645841" y="1553766"/>
                </a:lnTo>
                <a:lnTo>
                  <a:pt x="1645444" y="1558925"/>
                </a:lnTo>
                <a:lnTo>
                  <a:pt x="1643458" y="1570832"/>
                </a:lnTo>
                <a:lnTo>
                  <a:pt x="1642267" y="1583532"/>
                </a:lnTo>
                <a:lnTo>
                  <a:pt x="1641473" y="1595835"/>
                </a:lnTo>
                <a:lnTo>
                  <a:pt x="1640679" y="1608535"/>
                </a:lnTo>
                <a:lnTo>
                  <a:pt x="1634723" y="1749029"/>
                </a:lnTo>
                <a:lnTo>
                  <a:pt x="1628370" y="1889126"/>
                </a:lnTo>
                <a:lnTo>
                  <a:pt x="1627973" y="1902222"/>
                </a:lnTo>
                <a:lnTo>
                  <a:pt x="1626385" y="1915716"/>
                </a:lnTo>
                <a:lnTo>
                  <a:pt x="1625194" y="1928416"/>
                </a:lnTo>
                <a:lnTo>
                  <a:pt x="1623208" y="1941910"/>
                </a:lnTo>
                <a:lnTo>
                  <a:pt x="1621223" y="1954610"/>
                </a:lnTo>
                <a:lnTo>
                  <a:pt x="1618840" y="1968104"/>
                </a:lnTo>
                <a:lnTo>
                  <a:pt x="1616061" y="1980804"/>
                </a:lnTo>
                <a:lnTo>
                  <a:pt x="1612884" y="1993504"/>
                </a:lnTo>
                <a:lnTo>
                  <a:pt x="1604546" y="2026444"/>
                </a:lnTo>
                <a:lnTo>
                  <a:pt x="1595414" y="2058988"/>
                </a:lnTo>
                <a:lnTo>
                  <a:pt x="1586281" y="2091532"/>
                </a:lnTo>
                <a:lnTo>
                  <a:pt x="1577148" y="2123679"/>
                </a:lnTo>
                <a:lnTo>
                  <a:pt x="1579134" y="2125663"/>
                </a:lnTo>
                <a:lnTo>
                  <a:pt x="1617252" y="2294732"/>
                </a:lnTo>
                <a:lnTo>
                  <a:pt x="1571590" y="2303463"/>
                </a:lnTo>
                <a:lnTo>
                  <a:pt x="1487411" y="2318147"/>
                </a:lnTo>
                <a:lnTo>
                  <a:pt x="1251951" y="2359026"/>
                </a:lnTo>
                <a:lnTo>
                  <a:pt x="1000608" y="2402285"/>
                </a:lnTo>
                <a:lnTo>
                  <a:pt x="897370" y="2420541"/>
                </a:lnTo>
                <a:lnTo>
                  <a:pt x="824310" y="2433638"/>
                </a:lnTo>
                <a:lnTo>
                  <a:pt x="785398" y="2236391"/>
                </a:lnTo>
                <a:lnTo>
                  <a:pt x="781030" y="2228851"/>
                </a:lnTo>
                <a:lnTo>
                  <a:pt x="776662" y="2221707"/>
                </a:lnTo>
                <a:lnTo>
                  <a:pt x="771897" y="2214563"/>
                </a:lnTo>
                <a:lnTo>
                  <a:pt x="767133" y="2207816"/>
                </a:lnTo>
                <a:lnTo>
                  <a:pt x="761574" y="2201069"/>
                </a:lnTo>
                <a:lnTo>
                  <a:pt x="756015" y="2194719"/>
                </a:lnTo>
                <a:lnTo>
                  <a:pt x="750456" y="2188369"/>
                </a:lnTo>
                <a:lnTo>
                  <a:pt x="744897" y="2182416"/>
                </a:lnTo>
                <a:lnTo>
                  <a:pt x="738544" y="2176463"/>
                </a:lnTo>
                <a:lnTo>
                  <a:pt x="732191" y="2170907"/>
                </a:lnTo>
                <a:lnTo>
                  <a:pt x="725441" y="2165351"/>
                </a:lnTo>
                <a:lnTo>
                  <a:pt x="719088" y="2159794"/>
                </a:lnTo>
                <a:lnTo>
                  <a:pt x="711940" y="2155032"/>
                </a:lnTo>
                <a:lnTo>
                  <a:pt x="704396" y="2149873"/>
                </a:lnTo>
                <a:lnTo>
                  <a:pt x="697249" y="2145507"/>
                </a:lnTo>
                <a:lnTo>
                  <a:pt x="689705" y="2141141"/>
                </a:lnTo>
                <a:lnTo>
                  <a:pt x="678984" y="2135585"/>
                </a:lnTo>
                <a:lnTo>
                  <a:pt x="668660" y="2130029"/>
                </a:lnTo>
                <a:lnTo>
                  <a:pt x="648807" y="2118519"/>
                </a:lnTo>
                <a:lnTo>
                  <a:pt x="630145" y="2106216"/>
                </a:lnTo>
                <a:lnTo>
                  <a:pt x="611482" y="2093119"/>
                </a:lnTo>
                <a:lnTo>
                  <a:pt x="593217" y="2080022"/>
                </a:lnTo>
                <a:lnTo>
                  <a:pt x="576144" y="2065735"/>
                </a:lnTo>
                <a:lnTo>
                  <a:pt x="559070" y="2051447"/>
                </a:lnTo>
                <a:lnTo>
                  <a:pt x="543187" y="2035969"/>
                </a:lnTo>
                <a:lnTo>
                  <a:pt x="526907" y="2020491"/>
                </a:lnTo>
                <a:lnTo>
                  <a:pt x="511422" y="2004616"/>
                </a:lnTo>
                <a:lnTo>
                  <a:pt x="496333" y="1988344"/>
                </a:lnTo>
                <a:lnTo>
                  <a:pt x="481245" y="1971676"/>
                </a:lnTo>
                <a:lnTo>
                  <a:pt x="466951" y="1954610"/>
                </a:lnTo>
                <a:lnTo>
                  <a:pt x="452259" y="1937147"/>
                </a:lnTo>
                <a:lnTo>
                  <a:pt x="424067" y="1902222"/>
                </a:lnTo>
                <a:lnTo>
                  <a:pt x="418111" y="1894285"/>
                </a:lnTo>
                <a:lnTo>
                  <a:pt x="412552" y="1886744"/>
                </a:lnTo>
                <a:lnTo>
                  <a:pt x="401435" y="1870472"/>
                </a:lnTo>
                <a:lnTo>
                  <a:pt x="391508" y="1853804"/>
                </a:lnTo>
                <a:lnTo>
                  <a:pt x="381978" y="1837532"/>
                </a:lnTo>
                <a:lnTo>
                  <a:pt x="372846" y="1820069"/>
                </a:lnTo>
                <a:lnTo>
                  <a:pt x="364110" y="1803401"/>
                </a:lnTo>
                <a:lnTo>
                  <a:pt x="356169" y="1785541"/>
                </a:lnTo>
                <a:lnTo>
                  <a:pt x="348228" y="1768079"/>
                </a:lnTo>
                <a:lnTo>
                  <a:pt x="332345" y="1733551"/>
                </a:lnTo>
                <a:lnTo>
                  <a:pt x="324404" y="1716485"/>
                </a:lnTo>
                <a:lnTo>
                  <a:pt x="316065" y="1699022"/>
                </a:lnTo>
                <a:lnTo>
                  <a:pt x="307727" y="1682354"/>
                </a:lnTo>
                <a:lnTo>
                  <a:pt x="298991" y="1666082"/>
                </a:lnTo>
                <a:lnTo>
                  <a:pt x="289462" y="1649413"/>
                </a:lnTo>
                <a:lnTo>
                  <a:pt x="279535" y="1633935"/>
                </a:lnTo>
                <a:lnTo>
                  <a:pt x="275962" y="1624410"/>
                </a:lnTo>
                <a:lnTo>
                  <a:pt x="271594" y="1614885"/>
                </a:lnTo>
                <a:lnTo>
                  <a:pt x="266829" y="1605360"/>
                </a:lnTo>
                <a:lnTo>
                  <a:pt x="261667" y="1595835"/>
                </a:lnTo>
                <a:lnTo>
                  <a:pt x="256505" y="1586310"/>
                </a:lnTo>
                <a:lnTo>
                  <a:pt x="250946" y="1577182"/>
                </a:lnTo>
                <a:lnTo>
                  <a:pt x="239431" y="1558132"/>
                </a:lnTo>
                <a:lnTo>
                  <a:pt x="227122" y="1539479"/>
                </a:lnTo>
                <a:lnTo>
                  <a:pt x="214813" y="1521619"/>
                </a:lnTo>
                <a:lnTo>
                  <a:pt x="190592" y="1486694"/>
                </a:lnTo>
                <a:lnTo>
                  <a:pt x="185827" y="1479154"/>
                </a:lnTo>
                <a:lnTo>
                  <a:pt x="181063" y="1470422"/>
                </a:lnTo>
                <a:lnTo>
                  <a:pt x="170342" y="1450579"/>
                </a:lnTo>
                <a:lnTo>
                  <a:pt x="164783" y="1441054"/>
                </a:lnTo>
                <a:lnTo>
                  <a:pt x="159224" y="1431132"/>
                </a:lnTo>
                <a:lnTo>
                  <a:pt x="156444" y="1427163"/>
                </a:lnTo>
                <a:lnTo>
                  <a:pt x="153268" y="1423194"/>
                </a:lnTo>
                <a:lnTo>
                  <a:pt x="149694" y="1419622"/>
                </a:lnTo>
                <a:lnTo>
                  <a:pt x="146518" y="1416447"/>
                </a:lnTo>
                <a:lnTo>
                  <a:pt x="143738" y="1413272"/>
                </a:lnTo>
                <a:lnTo>
                  <a:pt x="140959" y="1409304"/>
                </a:lnTo>
                <a:lnTo>
                  <a:pt x="138576" y="1404541"/>
                </a:lnTo>
                <a:lnTo>
                  <a:pt x="136591" y="1398985"/>
                </a:lnTo>
                <a:lnTo>
                  <a:pt x="134209" y="1393429"/>
                </a:lnTo>
                <a:lnTo>
                  <a:pt x="132620" y="1387475"/>
                </a:lnTo>
                <a:lnTo>
                  <a:pt x="129047" y="1373982"/>
                </a:lnTo>
                <a:lnTo>
                  <a:pt x="125870" y="1360488"/>
                </a:lnTo>
                <a:lnTo>
                  <a:pt x="122694" y="1346994"/>
                </a:lnTo>
                <a:lnTo>
                  <a:pt x="120311" y="1335485"/>
                </a:lnTo>
                <a:lnTo>
                  <a:pt x="117532" y="1325563"/>
                </a:lnTo>
                <a:lnTo>
                  <a:pt x="109194" y="1300560"/>
                </a:lnTo>
                <a:lnTo>
                  <a:pt x="100458" y="1276350"/>
                </a:lnTo>
                <a:lnTo>
                  <a:pt x="95296" y="1264047"/>
                </a:lnTo>
                <a:lnTo>
                  <a:pt x="90531" y="1252538"/>
                </a:lnTo>
                <a:lnTo>
                  <a:pt x="85767" y="1241425"/>
                </a:lnTo>
                <a:lnTo>
                  <a:pt x="80208" y="1229916"/>
                </a:lnTo>
                <a:lnTo>
                  <a:pt x="77031" y="1223566"/>
                </a:lnTo>
                <a:lnTo>
                  <a:pt x="73458" y="1217216"/>
                </a:lnTo>
                <a:lnTo>
                  <a:pt x="65119" y="1203722"/>
                </a:lnTo>
                <a:lnTo>
                  <a:pt x="55987" y="1190625"/>
                </a:lnTo>
                <a:lnTo>
                  <a:pt x="46457" y="1177132"/>
                </a:lnTo>
                <a:lnTo>
                  <a:pt x="26207" y="1150938"/>
                </a:lnTo>
                <a:lnTo>
                  <a:pt x="6353" y="1125538"/>
                </a:lnTo>
                <a:lnTo>
                  <a:pt x="3574" y="1121172"/>
                </a:lnTo>
                <a:lnTo>
                  <a:pt x="1589" y="1116410"/>
                </a:lnTo>
                <a:lnTo>
                  <a:pt x="397" y="1111250"/>
                </a:lnTo>
                <a:lnTo>
                  <a:pt x="0" y="1106091"/>
                </a:lnTo>
                <a:lnTo>
                  <a:pt x="0" y="1100535"/>
                </a:lnTo>
                <a:lnTo>
                  <a:pt x="794" y="1094582"/>
                </a:lnTo>
                <a:lnTo>
                  <a:pt x="1986" y="1088629"/>
                </a:lnTo>
                <a:lnTo>
                  <a:pt x="3574" y="1083072"/>
                </a:lnTo>
                <a:lnTo>
                  <a:pt x="5559" y="1077516"/>
                </a:lnTo>
                <a:lnTo>
                  <a:pt x="8339" y="1071960"/>
                </a:lnTo>
                <a:lnTo>
                  <a:pt x="11118" y="1066404"/>
                </a:lnTo>
                <a:lnTo>
                  <a:pt x="14295" y="1061641"/>
                </a:lnTo>
                <a:lnTo>
                  <a:pt x="17868" y="1056879"/>
                </a:lnTo>
                <a:lnTo>
                  <a:pt x="21045" y="1052910"/>
                </a:lnTo>
                <a:lnTo>
                  <a:pt x="24618" y="1048941"/>
                </a:lnTo>
                <a:lnTo>
                  <a:pt x="28192" y="1045766"/>
                </a:lnTo>
                <a:lnTo>
                  <a:pt x="33751" y="1041400"/>
                </a:lnTo>
                <a:lnTo>
                  <a:pt x="39310" y="1037432"/>
                </a:lnTo>
                <a:lnTo>
                  <a:pt x="45663" y="1034257"/>
                </a:lnTo>
                <a:lnTo>
                  <a:pt x="52016" y="1031479"/>
                </a:lnTo>
                <a:lnTo>
                  <a:pt x="58369" y="1029097"/>
                </a:lnTo>
                <a:lnTo>
                  <a:pt x="64722" y="1027113"/>
                </a:lnTo>
                <a:lnTo>
                  <a:pt x="71869" y="1025922"/>
                </a:lnTo>
                <a:lnTo>
                  <a:pt x="78619" y="1024732"/>
                </a:lnTo>
                <a:lnTo>
                  <a:pt x="85767" y="1023938"/>
                </a:lnTo>
                <a:lnTo>
                  <a:pt x="92517" y="1023541"/>
                </a:lnTo>
                <a:lnTo>
                  <a:pt x="100061" y="1023938"/>
                </a:lnTo>
                <a:lnTo>
                  <a:pt x="107208" y="1024335"/>
                </a:lnTo>
                <a:lnTo>
                  <a:pt x="114355" y="1024732"/>
                </a:lnTo>
                <a:lnTo>
                  <a:pt x="121503" y="1025922"/>
                </a:lnTo>
                <a:lnTo>
                  <a:pt x="129047" y="1027510"/>
                </a:lnTo>
                <a:lnTo>
                  <a:pt x="136194" y="1029097"/>
                </a:lnTo>
                <a:lnTo>
                  <a:pt x="143341" y="1031082"/>
                </a:lnTo>
                <a:lnTo>
                  <a:pt x="150488" y="1033066"/>
                </a:lnTo>
                <a:lnTo>
                  <a:pt x="157636" y="1035844"/>
                </a:lnTo>
                <a:lnTo>
                  <a:pt x="164783" y="1038622"/>
                </a:lnTo>
                <a:lnTo>
                  <a:pt x="171533" y="1041400"/>
                </a:lnTo>
                <a:lnTo>
                  <a:pt x="177886" y="1044972"/>
                </a:lnTo>
                <a:lnTo>
                  <a:pt x="185033" y="1048544"/>
                </a:lnTo>
                <a:lnTo>
                  <a:pt x="191386" y="1052116"/>
                </a:lnTo>
                <a:lnTo>
                  <a:pt x="197739" y="1055688"/>
                </a:lnTo>
                <a:lnTo>
                  <a:pt x="203695" y="1059657"/>
                </a:lnTo>
                <a:lnTo>
                  <a:pt x="209651" y="1064022"/>
                </a:lnTo>
                <a:lnTo>
                  <a:pt x="215210" y="1067991"/>
                </a:lnTo>
                <a:lnTo>
                  <a:pt x="220769" y="1072754"/>
                </a:lnTo>
                <a:lnTo>
                  <a:pt x="225534" y="1077516"/>
                </a:lnTo>
                <a:lnTo>
                  <a:pt x="230299" y="1081882"/>
                </a:lnTo>
                <a:lnTo>
                  <a:pt x="235064" y="1086644"/>
                </a:lnTo>
                <a:lnTo>
                  <a:pt x="239828" y="1092200"/>
                </a:lnTo>
                <a:lnTo>
                  <a:pt x="244593" y="1097757"/>
                </a:lnTo>
                <a:lnTo>
                  <a:pt x="252932" y="1109663"/>
                </a:lnTo>
                <a:lnTo>
                  <a:pt x="260873" y="1121966"/>
                </a:lnTo>
                <a:lnTo>
                  <a:pt x="268814" y="1135063"/>
                </a:lnTo>
                <a:lnTo>
                  <a:pt x="283903" y="1160463"/>
                </a:lnTo>
                <a:lnTo>
                  <a:pt x="291447" y="1173163"/>
                </a:lnTo>
                <a:lnTo>
                  <a:pt x="299388" y="1185069"/>
                </a:lnTo>
                <a:lnTo>
                  <a:pt x="306139" y="1195785"/>
                </a:lnTo>
                <a:lnTo>
                  <a:pt x="312889" y="1206897"/>
                </a:lnTo>
                <a:lnTo>
                  <a:pt x="327580" y="1230710"/>
                </a:lnTo>
                <a:lnTo>
                  <a:pt x="342272" y="1255713"/>
                </a:lnTo>
                <a:lnTo>
                  <a:pt x="357757" y="1281113"/>
                </a:lnTo>
                <a:lnTo>
                  <a:pt x="365699" y="1293416"/>
                </a:lnTo>
                <a:lnTo>
                  <a:pt x="373640" y="1305719"/>
                </a:lnTo>
                <a:lnTo>
                  <a:pt x="382375" y="1317229"/>
                </a:lnTo>
                <a:lnTo>
                  <a:pt x="390714" y="1328738"/>
                </a:lnTo>
                <a:lnTo>
                  <a:pt x="399846" y="1339454"/>
                </a:lnTo>
                <a:lnTo>
                  <a:pt x="409376" y="1348979"/>
                </a:lnTo>
                <a:lnTo>
                  <a:pt x="418905" y="1358504"/>
                </a:lnTo>
                <a:lnTo>
                  <a:pt x="423670" y="1362472"/>
                </a:lnTo>
                <a:lnTo>
                  <a:pt x="428832" y="1366441"/>
                </a:lnTo>
                <a:lnTo>
                  <a:pt x="437171" y="1372791"/>
                </a:lnTo>
                <a:lnTo>
                  <a:pt x="445112" y="1378744"/>
                </a:lnTo>
                <a:lnTo>
                  <a:pt x="453450" y="1383904"/>
                </a:lnTo>
                <a:lnTo>
                  <a:pt x="462186" y="1388666"/>
                </a:lnTo>
                <a:lnTo>
                  <a:pt x="470921" y="1392635"/>
                </a:lnTo>
                <a:lnTo>
                  <a:pt x="479260" y="1396207"/>
                </a:lnTo>
                <a:lnTo>
                  <a:pt x="488789" y="1399382"/>
                </a:lnTo>
                <a:lnTo>
                  <a:pt x="497525" y="1402160"/>
                </a:lnTo>
                <a:lnTo>
                  <a:pt x="506657" y="1404144"/>
                </a:lnTo>
                <a:lnTo>
                  <a:pt x="516187" y="1405732"/>
                </a:lnTo>
                <a:lnTo>
                  <a:pt x="525716" y="1407319"/>
                </a:lnTo>
                <a:lnTo>
                  <a:pt x="535246" y="1408113"/>
                </a:lnTo>
                <a:lnTo>
                  <a:pt x="545172" y="1408113"/>
                </a:lnTo>
                <a:lnTo>
                  <a:pt x="555099" y="1407716"/>
                </a:lnTo>
                <a:lnTo>
                  <a:pt x="565423" y="1406922"/>
                </a:lnTo>
                <a:lnTo>
                  <a:pt x="575746" y="1404938"/>
                </a:lnTo>
                <a:lnTo>
                  <a:pt x="578923" y="1404541"/>
                </a:lnTo>
                <a:lnTo>
                  <a:pt x="582497" y="1402954"/>
                </a:lnTo>
                <a:lnTo>
                  <a:pt x="586467" y="1401366"/>
                </a:lnTo>
                <a:lnTo>
                  <a:pt x="590041" y="1398985"/>
                </a:lnTo>
                <a:lnTo>
                  <a:pt x="594012" y="1395810"/>
                </a:lnTo>
                <a:lnTo>
                  <a:pt x="597585" y="1392635"/>
                </a:lnTo>
                <a:lnTo>
                  <a:pt x="601556" y="1389460"/>
                </a:lnTo>
                <a:lnTo>
                  <a:pt x="604335" y="1385491"/>
                </a:lnTo>
                <a:lnTo>
                  <a:pt x="609894" y="1379141"/>
                </a:lnTo>
                <a:lnTo>
                  <a:pt x="614659" y="1372394"/>
                </a:lnTo>
                <a:lnTo>
                  <a:pt x="619424" y="1365647"/>
                </a:lnTo>
                <a:lnTo>
                  <a:pt x="623394" y="1358900"/>
                </a:lnTo>
                <a:lnTo>
                  <a:pt x="627762" y="1352154"/>
                </a:lnTo>
                <a:lnTo>
                  <a:pt x="631336" y="1344613"/>
                </a:lnTo>
                <a:lnTo>
                  <a:pt x="634512" y="1337469"/>
                </a:lnTo>
                <a:lnTo>
                  <a:pt x="637292" y="1330325"/>
                </a:lnTo>
                <a:lnTo>
                  <a:pt x="640071" y="1323182"/>
                </a:lnTo>
                <a:lnTo>
                  <a:pt x="642057" y="1315244"/>
                </a:lnTo>
                <a:lnTo>
                  <a:pt x="644042" y="1307704"/>
                </a:lnTo>
                <a:lnTo>
                  <a:pt x="645233" y="1299766"/>
                </a:lnTo>
                <a:lnTo>
                  <a:pt x="646424" y="1291829"/>
                </a:lnTo>
                <a:lnTo>
                  <a:pt x="647218" y="1283891"/>
                </a:lnTo>
                <a:lnTo>
                  <a:pt x="647616" y="1275557"/>
                </a:lnTo>
                <a:lnTo>
                  <a:pt x="648013" y="1267619"/>
                </a:lnTo>
                <a:lnTo>
                  <a:pt x="647616" y="1259682"/>
                </a:lnTo>
                <a:lnTo>
                  <a:pt x="647218" y="1252538"/>
                </a:lnTo>
                <a:lnTo>
                  <a:pt x="646424" y="1245394"/>
                </a:lnTo>
                <a:lnTo>
                  <a:pt x="645233" y="1237457"/>
                </a:lnTo>
                <a:lnTo>
                  <a:pt x="466951" y="280988"/>
                </a:lnTo>
                <a:lnTo>
                  <a:pt x="465362" y="271463"/>
                </a:lnTo>
                <a:lnTo>
                  <a:pt x="464568" y="263128"/>
                </a:lnTo>
                <a:lnTo>
                  <a:pt x="464568" y="254397"/>
                </a:lnTo>
                <a:lnTo>
                  <a:pt x="464965" y="246857"/>
                </a:lnTo>
                <a:lnTo>
                  <a:pt x="465759" y="239316"/>
                </a:lnTo>
                <a:lnTo>
                  <a:pt x="467348" y="232569"/>
                </a:lnTo>
                <a:lnTo>
                  <a:pt x="468936" y="225822"/>
                </a:lnTo>
                <a:lnTo>
                  <a:pt x="471318" y="219869"/>
                </a:lnTo>
                <a:lnTo>
                  <a:pt x="473701" y="214313"/>
                </a:lnTo>
                <a:lnTo>
                  <a:pt x="476480" y="209153"/>
                </a:lnTo>
                <a:lnTo>
                  <a:pt x="479657" y="204391"/>
                </a:lnTo>
                <a:lnTo>
                  <a:pt x="482833" y="199628"/>
                </a:lnTo>
                <a:lnTo>
                  <a:pt x="486407" y="195263"/>
                </a:lnTo>
                <a:lnTo>
                  <a:pt x="490775" y="191691"/>
                </a:lnTo>
                <a:lnTo>
                  <a:pt x="494348" y="188119"/>
                </a:lnTo>
                <a:lnTo>
                  <a:pt x="498319" y="184944"/>
                </a:lnTo>
                <a:lnTo>
                  <a:pt x="502289" y="182166"/>
                </a:lnTo>
                <a:lnTo>
                  <a:pt x="506657" y="179785"/>
                </a:lnTo>
                <a:lnTo>
                  <a:pt x="514201" y="175419"/>
                </a:lnTo>
                <a:lnTo>
                  <a:pt x="522143" y="171450"/>
                </a:lnTo>
                <a:lnTo>
                  <a:pt x="528893" y="169069"/>
                </a:lnTo>
                <a:lnTo>
                  <a:pt x="534849" y="167482"/>
                </a:lnTo>
                <a:lnTo>
                  <a:pt x="539614" y="166291"/>
                </a:lnTo>
                <a:lnTo>
                  <a:pt x="543981" y="165497"/>
                </a:lnTo>
                <a:lnTo>
                  <a:pt x="552320" y="163910"/>
                </a:lnTo>
                <a:lnTo>
                  <a:pt x="561055" y="162719"/>
                </a:lnTo>
                <a:lnTo>
                  <a:pt x="569393" y="162322"/>
                </a:lnTo>
                <a:lnTo>
                  <a:pt x="577732" y="161925"/>
                </a:lnTo>
                <a:close/>
                <a:moveTo>
                  <a:pt x="576263" y="0"/>
                </a:moveTo>
                <a:lnTo>
                  <a:pt x="594539" y="397"/>
                </a:lnTo>
                <a:lnTo>
                  <a:pt x="612419" y="1589"/>
                </a:lnTo>
                <a:lnTo>
                  <a:pt x="630298" y="3973"/>
                </a:lnTo>
                <a:lnTo>
                  <a:pt x="647780" y="7151"/>
                </a:lnTo>
                <a:lnTo>
                  <a:pt x="664864" y="10727"/>
                </a:lnTo>
                <a:lnTo>
                  <a:pt x="681551" y="15098"/>
                </a:lnTo>
                <a:lnTo>
                  <a:pt x="697841" y="20263"/>
                </a:lnTo>
                <a:lnTo>
                  <a:pt x="714131" y="26620"/>
                </a:lnTo>
                <a:lnTo>
                  <a:pt x="729626" y="33374"/>
                </a:lnTo>
                <a:lnTo>
                  <a:pt x="745122" y="41321"/>
                </a:lnTo>
                <a:lnTo>
                  <a:pt x="759822" y="50062"/>
                </a:lnTo>
                <a:lnTo>
                  <a:pt x="774920" y="59200"/>
                </a:lnTo>
                <a:lnTo>
                  <a:pt x="788826" y="69530"/>
                </a:lnTo>
                <a:lnTo>
                  <a:pt x="803130" y="80655"/>
                </a:lnTo>
                <a:lnTo>
                  <a:pt x="816638" y="92575"/>
                </a:lnTo>
                <a:lnTo>
                  <a:pt x="830147" y="105289"/>
                </a:lnTo>
                <a:lnTo>
                  <a:pt x="842464" y="118798"/>
                </a:lnTo>
                <a:lnTo>
                  <a:pt x="854780" y="132307"/>
                </a:lnTo>
                <a:lnTo>
                  <a:pt x="865508" y="146610"/>
                </a:lnTo>
                <a:lnTo>
                  <a:pt x="876235" y="160516"/>
                </a:lnTo>
                <a:lnTo>
                  <a:pt x="885374" y="175615"/>
                </a:lnTo>
                <a:lnTo>
                  <a:pt x="894115" y="190315"/>
                </a:lnTo>
                <a:lnTo>
                  <a:pt x="901664" y="205811"/>
                </a:lnTo>
                <a:lnTo>
                  <a:pt x="908815" y="221306"/>
                </a:lnTo>
                <a:lnTo>
                  <a:pt x="915172" y="237596"/>
                </a:lnTo>
                <a:lnTo>
                  <a:pt x="920337" y="253886"/>
                </a:lnTo>
                <a:lnTo>
                  <a:pt x="924708" y="270574"/>
                </a:lnTo>
                <a:lnTo>
                  <a:pt x="928284" y="287658"/>
                </a:lnTo>
                <a:lnTo>
                  <a:pt x="931462" y="304743"/>
                </a:lnTo>
                <a:lnTo>
                  <a:pt x="933449" y="322622"/>
                </a:lnTo>
                <a:lnTo>
                  <a:pt x="934641" y="340502"/>
                </a:lnTo>
                <a:lnTo>
                  <a:pt x="935038" y="359175"/>
                </a:lnTo>
                <a:lnTo>
                  <a:pt x="934641" y="377452"/>
                </a:lnTo>
                <a:lnTo>
                  <a:pt x="933449" y="395331"/>
                </a:lnTo>
                <a:lnTo>
                  <a:pt x="931462" y="413211"/>
                </a:lnTo>
                <a:lnTo>
                  <a:pt x="928284" y="430693"/>
                </a:lnTo>
                <a:lnTo>
                  <a:pt x="924708" y="447777"/>
                </a:lnTo>
                <a:lnTo>
                  <a:pt x="920337" y="464465"/>
                </a:lnTo>
                <a:lnTo>
                  <a:pt x="915172" y="480755"/>
                </a:lnTo>
                <a:lnTo>
                  <a:pt x="908815" y="496647"/>
                </a:lnTo>
                <a:lnTo>
                  <a:pt x="901664" y="512540"/>
                </a:lnTo>
                <a:lnTo>
                  <a:pt x="894115" y="527638"/>
                </a:lnTo>
                <a:lnTo>
                  <a:pt x="885374" y="543134"/>
                </a:lnTo>
                <a:lnTo>
                  <a:pt x="876235" y="557437"/>
                </a:lnTo>
                <a:lnTo>
                  <a:pt x="865508" y="572138"/>
                </a:lnTo>
                <a:lnTo>
                  <a:pt x="854780" y="585647"/>
                </a:lnTo>
                <a:lnTo>
                  <a:pt x="842464" y="599553"/>
                </a:lnTo>
                <a:lnTo>
                  <a:pt x="830147" y="612664"/>
                </a:lnTo>
                <a:lnTo>
                  <a:pt x="830147" y="613061"/>
                </a:lnTo>
                <a:lnTo>
                  <a:pt x="822201" y="620611"/>
                </a:lnTo>
                <a:lnTo>
                  <a:pt x="813857" y="628160"/>
                </a:lnTo>
                <a:lnTo>
                  <a:pt x="805911" y="634914"/>
                </a:lnTo>
                <a:lnTo>
                  <a:pt x="797964" y="641668"/>
                </a:lnTo>
                <a:lnTo>
                  <a:pt x="791607" y="619419"/>
                </a:lnTo>
                <a:lnTo>
                  <a:pt x="785250" y="597963"/>
                </a:lnTo>
                <a:lnTo>
                  <a:pt x="778496" y="576111"/>
                </a:lnTo>
                <a:lnTo>
                  <a:pt x="771344" y="553861"/>
                </a:lnTo>
                <a:lnTo>
                  <a:pt x="780880" y="543928"/>
                </a:lnTo>
                <a:lnTo>
                  <a:pt x="790018" y="533201"/>
                </a:lnTo>
                <a:lnTo>
                  <a:pt x="798759" y="522473"/>
                </a:lnTo>
                <a:lnTo>
                  <a:pt x="806705" y="511745"/>
                </a:lnTo>
                <a:lnTo>
                  <a:pt x="813857" y="500223"/>
                </a:lnTo>
                <a:lnTo>
                  <a:pt x="820611" y="488701"/>
                </a:lnTo>
                <a:lnTo>
                  <a:pt x="826571" y="476782"/>
                </a:lnTo>
                <a:lnTo>
                  <a:pt x="831736" y="464862"/>
                </a:lnTo>
                <a:lnTo>
                  <a:pt x="836504" y="452545"/>
                </a:lnTo>
                <a:lnTo>
                  <a:pt x="840477" y="439831"/>
                </a:lnTo>
                <a:lnTo>
                  <a:pt x="844053" y="427117"/>
                </a:lnTo>
                <a:lnTo>
                  <a:pt x="846834" y="414005"/>
                </a:lnTo>
                <a:lnTo>
                  <a:pt x="849218" y="400894"/>
                </a:lnTo>
                <a:lnTo>
                  <a:pt x="850807" y="386988"/>
                </a:lnTo>
                <a:lnTo>
                  <a:pt x="851602" y="373479"/>
                </a:lnTo>
                <a:lnTo>
                  <a:pt x="851999" y="359175"/>
                </a:lnTo>
                <a:lnTo>
                  <a:pt x="851602" y="344872"/>
                </a:lnTo>
                <a:lnTo>
                  <a:pt x="850807" y="330966"/>
                </a:lnTo>
                <a:lnTo>
                  <a:pt x="849218" y="317457"/>
                </a:lnTo>
                <a:lnTo>
                  <a:pt x="846834" y="303948"/>
                </a:lnTo>
                <a:lnTo>
                  <a:pt x="844053" y="291234"/>
                </a:lnTo>
                <a:lnTo>
                  <a:pt x="840477" y="278123"/>
                </a:lnTo>
                <a:lnTo>
                  <a:pt x="836504" y="265806"/>
                </a:lnTo>
                <a:lnTo>
                  <a:pt x="831736" y="253092"/>
                </a:lnTo>
                <a:lnTo>
                  <a:pt x="826571" y="241172"/>
                </a:lnTo>
                <a:lnTo>
                  <a:pt x="820611" y="229253"/>
                </a:lnTo>
                <a:lnTo>
                  <a:pt x="813460" y="217730"/>
                </a:lnTo>
                <a:lnTo>
                  <a:pt x="806308" y="206605"/>
                </a:lnTo>
                <a:lnTo>
                  <a:pt x="798759" y="195481"/>
                </a:lnTo>
                <a:lnTo>
                  <a:pt x="789621" y="185150"/>
                </a:lnTo>
                <a:lnTo>
                  <a:pt x="780880" y="174820"/>
                </a:lnTo>
                <a:lnTo>
                  <a:pt x="770947" y="164092"/>
                </a:lnTo>
                <a:lnTo>
                  <a:pt x="760617" y="154556"/>
                </a:lnTo>
                <a:lnTo>
                  <a:pt x="750287" y="145021"/>
                </a:lnTo>
                <a:lnTo>
                  <a:pt x="739559" y="136677"/>
                </a:lnTo>
                <a:lnTo>
                  <a:pt x="728434" y="129128"/>
                </a:lnTo>
                <a:lnTo>
                  <a:pt x="717310" y="121976"/>
                </a:lnTo>
                <a:lnTo>
                  <a:pt x="705788" y="114825"/>
                </a:lnTo>
                <a:lnTo>
                  <a:pt x="693868" y="108865"/>
                </a:lnTo>
                <a:lnTo>
                  <a:pt x="682346" y="103700"/>
                </a:lnTo>
                <a:lnTo>
                  <a:pt x="669632" y="98932"/>
                </a:lnTo>
                <a:lnTo>
                  <a:pt x="657315" y="94959"/>
                </a:lnTo>
                <a:lnTo>
                  <a:pt x="644204" y="91383"/>
                </a:lnTo>
                <a:lnTo>
                  <a:pt x="631490" y="88204"/>
                </a:lnTo>
                <a:lnTo>
                  <a:pt x="617584" y="86218"/>
                </a:lnTo>
                <a:lnTo>
                  <a:pt x="604472" y="84628"/>
                </a:lnTo>
                <a:lnTo>
                  <a:pt x="590169" y="83436"/>
                </a:lnTo>
                <a:lnTo>
                  <a:pt x="576263" y="83436"/>
                </a:lnTo>
                <a:lnTo>
                  <a:pt x="561960" y="83436"/>
                </a:lnTo>
                <a:lnTo>
                  <a:pt x="548451" y="84628"/>
                </a:lnTo>
                <a:lnTo>
                  <a:pt x="534545" y="86218"/>
                </a:lnTo>
                <a:lnTo>
                  <a:pt x="521434" y="88204"/>
                </a:lnTo>
                <a:lnTo>
                  <a:pt x="507925" y="91383"/>
                </a:lnTo>
                <a:lnTo>
                  <a:pt x="495211" y="94959"/>
                </a:lnTo>
                <a:lnTo>
                  <a:pt x="482497" y="98932"/>
                </a:lnTo>
                <a:lnTo>
                  <a:pt x="470578" y="103700"/>
                </a:lnTo>
                <a:lnTo>
                  <a:pt x="458658" y="108865"/>
                </a:lnTo>
                <a:lnTo>
                  <a:pt x="446341" y="114825"/>
                </a:lnTo>
                <a:lnTo>
                  <a:pt x="435217" y="121976"/>
                </a:lnTo>
                <a:lnTo>
                  <a:pt x="423694" y="129128"/>
                </a:lnTo>
                <a:lnTo>
                  <a:pt x="412967" y="136677"/>
                </a:lnTo>
                <a:lnTo>
                  <a:pt x="401842" y="145021"/>
                </a:lnTo>
                <a:lnTo>
                  <a:pt x="391512" y="154556"/>
                </a:lnTo>
                <a:lnTo>
                  <a:pt x="381579" y="164092"/>
                </a:lnTo>
                <a:lnTo>
                  <a:pt x="381182" y="164092"/>
                </a:lnTo>
                <a:lnTo>
                  <a:pt x="371249" y="174820"/>
                </a:lnTo>
                <a:lnTo>
                  <a:pt x="362111" y="185150"/>
                </a:lnTo>
                <a:lnTo>
                  <a:pt x="353767" y="195481"/>
                </a:lnTo>
                <a:lnTo>
                  <a:pt x="345821" y="207003"/>
                </a:lnTo>
                <a:lnTo>
                  <a:pt x="338669" y="218128"/>
                </a:lnTo>
                <a:lnTo>
                  <a:pt x="331915" y="229253"/>
                </a:lnTo>
                <a:lnTo>
                  <a:pt x="325955" y="241172"/>
                </a:lnTo>
                <a:lnTo>
                  <a:pt x="320790" y="253092"/>
                </a:lnTo>
                <a:lnTo>
                  <a:pt x="315625" y="265806"/>
                </a:lnTo>
                <a:lnTo>
                  <a:pt x="311652" y="278123"/>
                </a:lnTo>
                <a:lnTo>
                  <a:pt x="308473" y="291234"/>
                </a:lnTo>
                <a:lnTo>
                  <a:pt x="305692" y="303948"/>
                </a:lnTo>
                <a:lnTo>
                  <a:pt x="303308" y="317457"/>
                </a:lnTo>
                <a:lnTo>
                  <a:pt x="301719" y="330966"/>
                </a:lnTo>
                <a:lnTo>
                  <a:pt x="300924" y="345269"/>
                </a:lnTo>
                <a:lnTo>
                  <a:pt x="300527" y="359175"/>
                </a:lnTo>
                <a:lnTo>
                  <a:pt x="300924" y="373479"/>
                </a:lnTo>
                <a:lnTo>
                  <a:pt x="301719" y="386988"/>
                </a:lnTo>
                <a:lnTo>
                  <a:pt x="303308" y="400894"/>
                </a:lnTo>
                <a:lnTo>
                  <a:pt x="305692" y="414005"/>
                </a:lnTo>
                <a:lnTo>
                  <a:pt x="308473" y="427514"/>
                </a:lnTo>
                <a:lnTo>
                  <a:pt x="311652" y="440228"/>
                </a:lnTo>
                <a:lnTo>
                  <a:pt x="315625" y="452545"/>
                </a:lnTo>
                <a:lnTo>
                  <a:pt x="320790" y="464862"/>
                </a:lnTo>
                <a:lnTo>
                  <a:pt x="325955" y="476782"/>
                </a:lnTo>
                <a:lnTo>
                  <a:pt x="331915" y="489098"/>
                </a:lnTo>
                <a:lnTo>
                  <a:pt x="338669" y="500223"/>
                </a:lnTo>
                <a:lnTo>
                  <a:pt x="345821" y="511745"/>
                </a:lnTo>
                <a:lnTo>
                  <a:pt x="353767" y="522870"/>
                </a:lnTo>
                <a:lnTo>
                  <a:pt x="362111" y="533201"/>
                </a:lnTo>
                <a:lnTo>
                  <a:pt x="371249" y="543928"/>
                </a:lnTo>
                <a:lnTo>
                  <a:pt x="381182" y="554258"/>
                </a:lnTo>
                <a:lnTo>
                  <a:pt x="387539" y="560218"/>
                </a:lnTo>
                <a:lnTo>
                  <a:pt x="393896" y="566575"/>
                </a:lnTo>
                <a:lnTo>
                  <a:pt x="400650" y="572138"/>
                </a:lnTo>
                <a:lnTo>
                  <a:pt x="407405" y="577700"/>
                </a:lnTo>
                <a:lnTo>
                  <a:pt x="414159" y="582468"/>
                </a:lnTo>
                <a:lnTo>
                  <a:pt x="420913" y="587633"/>
                </a:lnTo>
                <a:lnTo>
                  <a:pt x="428065" y="592401"/>
                </a:lnTo>
                <a:lnTo>
                  <a:pt x="435614" y="597169"/>
                </a:lnTo>
                <a:lnTo>
                  <a:pt x="442368" y="601142"/>
                </a:lnTo>
                <a:lnTo>
                  <a:pt x="449917" y="605115"/>
                </a:lnTo>
                <a:lnTo>
                  <a:pt x="457069" y="608691"/>
                </a:lnTo>
                <a:lnTo>
                  <a:pt x="465015" y="612267"/>
                </a:lnTo>
                <a:lnTo>
                  <a:pt x="472564" y="615445"/>
                </a:lnTo>
                <a:lnTo>
                  <a:pt x="480113" y="618227"/>
                </a:lnTo>
                <a:lnTo>
                  <a:pt x="488457" y="621008"/>
                </a:lnTo>
                <a:lnTo>
                  <a:pt x="496403" y="623789"/>
                </a:lnTo>
                <a:lnTo>
                  <a:pt x="498787" y="634914"/>
                </a:lnTo>
                <a:lnTo>
                  <a:pt x="501171" y="645642"/>
                </a:lnTo>
                <a:lnTo>
                  <a:pt x="505541" y="667891"/>
                </a:lnTo>
                <a:lnTo>
                  <a:pt x="508720" y="690141"/>
                </a:lnTo>
                <a:lnTo>
                  <a:pt x="511501" y="712788"/>
                </a:lnTo>
                <a:lnTo>
                  <a:pt x="498390" y="710404"/>
                </a:lnTo>
                <a:lnTo>
                  <a:pt x="484881" y="707226"/>
                </a:lnTo>
                <a:lnTo>
                  <a:pt x="472167" y="703253"/>
                </a:lnTo>
                <a:lnTo>
                  <a:pt x="459453" y="699279"/>
                </a:lnTo>
                <a:lnTo>
                  <a:pt x="446739" y="694909"/>
                </a:lnTo>
                <a:lnTo>
                  <a:pt x="434819" y="690141"/>
                </a:lnTo>
                <a:lnTo>
                  <a:pt x="422503" y="684579"/>
                </a:lnTo>
                <a:lnTo>
                  <a:pt x="410583" y="678619"/>
                </a:lnTo>
                <a:lnTo>
                  <a:pt x="398664" y="671864"/>
                </a:lnTo>
                <a:lnTo>
                  <a:pt x="387142" y="665110"/>
                </a:lnTo>
                <a:lnTo>
                  <a:pt x="376017" y="657561"/>
                </a:lnTo>
                <a:lnTo>
                  <a:pt x="364892" y="649615"/>
                </a:lnTo>
                <a:lnTo>
                  <a:pt x="354164" y="641271"/>
                </a:lnTo>
                <a:lnTo>
                  <a:pt x="343040" y="632133"/>
                </a:lnTo>
                <a:lnTo>
                  <a:pt x="332709" y="622994"/>
                </a:lnTo>
                <a:lnTo>
                  <a:pt x="322379" y="612664"/>
                </a:lnTo>
                <a:lnTo>
                  <a:pt x="309665" y="599553"/>
                </a:lnTo>
                <a:lnTo>
                  <a:pt x="297746" y="585647"/>
                </a:lnTo>
                <a:lnTo>
                  <a:pt x="286621" y="572138"/>
                </a:lnTo>
                <a:lnTo>
                  <a:pt x="276291" y="557437"/>
                </a:lnTo>
                <a:lnTo>
                  <a:pt x="267153" y="543134"/>
                </a:lnTo>
                <a:lnTo>
                  <a:pt x="258412" y="527638"/>
                </a:lnTo>
                <a:lnTo>
                  <a:pt x="250465" y="512540"/>
                </a:lnTo>
                <a:lnTo>
                  <a:pt x="243711" y="496647"/>
                </a:lnTo>
                <a:lnTo>
                  <a:pt x="237751" y="480755"/>
                </a:lnTo>
                <a:lnTo>
                  <a:pt x="231792" y="464465"/>
                </a:lnTo>
                <a:lnTo>
                  <a:pt x="227421" y="447777"/>
                </a:lnTo>
                <a:lnTo>
                  <a:pt x="223845" y="430693"/>
                </a:lnTo>
                <a:lnTo>
                  <a:pt x="221064" y="413211"/>
                </a:lnTo>
                <a:lnTo>
                  <a:pt x="219078" y="395331"/>
                </a:lnTo>
                <a:lnTo>
                  <a:pt x="217886" y="377452"/>
                </a:lnTo>
                <a:lnTo>
                  <a:pt x="217488" y="359175"/>
                </a:lnTo>
                <a:lnTo>
                  <a:pt x="217886" y="340502"/>
                </a:lnTo>
                <a:lnTo>
                  <a:pt x="219078" y="322622"/>
                </a:lnTo>
                <a:lnTo>
                  <a:pt x="221064" y="304743"/>
                </a:lnTo>
                <a:lnTo>
                  <a:pt x="223845" y="287658"/>
                </a:lnTo>
                <a:lnTo>
                  <a:pt x="227421" y="270574"/>
                </a:lnTo>
                <a:lnTo>
                  <a:pt x="231792" y="253886"/>
                </a:lnTo>
                <a:lnTo>
                  <a:pt x="237751" y="237596"/>
                </a:lnTo>
                <a:lnTo>
                  <a:pt x="243711" y="221306"/>
                </a:lnTo>
                <a:lnTo>
                  <a:pt x="250465" y="205811"/>
                </a:lnTo>
                <a:lnTo>
                  <a:pt x="258412" y="190315"/>
                </a:lnTo>
                <a:lnTo>
                  <a:pt x="267153" y="175615"/>
                </a:lnTo>
                <a:lnTo>
                  <a:pt x="276291" y="160516"/>
                </a:lnTo>
                <a:lnTo>
                  <a:pt x="286621" y="146610"/>
                </a:lnTo>
                <a:lnTo>
                  <a:pt x="297746" y="132307"/>
                </a:lnTo>
                <a:lnTo>
                  <a:pt x="309665" y="118798"/>
                </a:lnTo>
                <a:lnTo>
                  <a:pt x="322379" y="105289"/>
                </a:lnTo>
                <a:lnTo>
                  <a:pt x="335491" y="92575"/>
                </a:lnTo>
                <a:lnTo>
                  <a:pt x="349397" y="80655"/>
                </a:lnTo>
                <a:lnTo>
                  <a:pt x="363303" y="69530"/>
                </a:lnTo>
                <a:lnTo>
                  <a:pt x="378003" y="59200"/>
                </a:lnTo>
                <a:lnTo>
                  <a:pt x="392307" y="50062"/>
                </a:lnTo>
                <a:lnTo>
                  <a:pt x="407405" y="41321"/>
                </a:lnTo>
                <a:lnTo>
                  <a:pt x="422900" y="33374"/>
                </a:lnTo>
                <a:lnTo>
                  <a:pt x="438395" y="26620"/>
                </a:lnTo>
                <a:lnTo>
                  <a:pt x="454288" y="20263"/>
                </a:lnTo>
                <a:lnTo>
                  <a:pt x="470975" y="15098"/>
                </a:lnTo>
                <a:lnTo>
                  <a:pt x="487662" y="10727"/>
                </a:lnTo>
                <a:lnTo>
                  <a:pt x="504747" y="7151"/>
                </a:lnTo>
                <a:lnTo>
                  <a:pt x="522228" y="3973"/>
                </a:lnTo>
                <a:lnTo>
                  <a:pt x="539710" y="1589"/>
                </a:lnTo>
                <a:lnTo>
                  <a:pt x="557589" y="397"/>
                </a:lnTo>
                <a:lnTo>
                  <a:pt x="5762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3457625" y="1051223"/>
            <a:ext cx="4968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solidFill>
                  <a:srgbClr val="FF0000"/>
                </a:solidFill>
              </a:rPr>
              <a:t>探究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2</a:t>
            </a:r>
            <a:r>
              <a:rPr lang="zh-CN" altLang="zh-CN" sz="2800" b="1" i="1" dirty="0" smtClean="0">
                <a:solidFill>
                  <a:srgbClr val="FF0000"/>
                </a:solidFill>
              </a:rPr>
              <a:t>　</a:t>
            </a:r>
            <a:r>
              <a:rPr lang="zh-CN" altLang="zh-CN" sz="2800" b="1" dirty="0" smtClean="0"/>
              <a:t>图形放缩的坐标变化</a:t>
            </a:r>
            <a:endParaRPr lang="zh-CN" altLang="zh-CN" sz="2800" b="1" dirty="0"/>
          </a:p>
        </p:txBody>
      </p:sp>
      <p:sp>
        <p:nvSpPr>
          <p:cNvPr id="2" name="矩形 1"/>
          <p:cNvSpPr/>
          <p:nvPr/>
        </p:nvSpPr>
        <p:spPr>
          <a:xfrm>
            <a:off x="853876" y="1551087"/>
            <a:ext cx="10566599" cy="855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48000">
              <a:lnSpc>
                <a:spcPct val="110000"/>
              </a:lnSpc>
            </a:pP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如图所示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在直角坐标系中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五边形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OABCD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各顶点的坐标分别为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: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O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(0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0)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(0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2)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(2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3)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(4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2)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D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(3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0)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.</a:t>
            </a:r>
            <a:endParaRPr lang="zh-CN" altLang="zh-CN" sz="2400" b="1" dirty="0"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9" name="jb279.jpg" descr="id:2147523576;FounderCES"/>
          <p:cNvPicPr/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438006" y="2991247"/>
            <a:ext cx="2802644" cy="2232248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752153" y="2435374"/>
            <a:ext cx="4572000" cy="9435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(1)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将各顶点的横坐标和纵坐标都乘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2,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写出各对应点的坐标</a:t>
            </a:r>
            <a:r>
              <a:rPr lang="en-US" altLang="zh-CN" sz="20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.</a:t>
            </a:r>
            <a:endParaRPr lang="zh-CN" altLang="zh-CN" sz="2000" b="1" dirty="0">
              <a:solidFill>
                <a:srgbClr val="1717F9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733103" y="3486919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(0,0),</a:t>
            </a:r>
            <a:r>
              <a:rPr lang="en-US" altLang="zh-CN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0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(0,4),</a:t>
            </a:r>
            <a:r>
              <a:rPr lang="en-US" altLang="zh-CN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0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(4,6),</a:t>
            </a:r>
            <a:r>
              <a:rPr lang="en-US" altLang="zh-CN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0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(8,4),</a:t>
            </a:r>
            <a:r>
              <a:rPr lang="en-US" altLang="zh-CN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0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(6,0)</a:t>
            </a:r>
            <a:r>
              <a:rPr lang="en-US" altLang="zh-CN" sz="2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685478" y="3962400"/>
            <a:ext cx="4572000" cy="9435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(2)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在直角坐标系中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描出各点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然后依次连接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画出五边形</a:t>
            </a:r>
            <a:r>
              <a:rPr lang="en-US" altLang="zh-CN" sz="20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OA</a:t>
            </a:r>
            <a:r>
              <a:rPr lang="en-US" altLang="zh-CN" sz="2000" b="1" baseline="-25000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0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000" b="1" baseline="-25000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0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C</a:t>
            </a:r>
            <a:r>
              <a:rPr lang="en-US" altLang="zh-CN" sz="2000" b="1" baseline="-25000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0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D</a:t>
            </a:r>
            <a:r>
              <a:rPr lang="en-US" altLang="zh-CN" sz="2000" b="1" baseline="-25000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0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</a:rPr>
              <a:t>.</a:t>
            </a:r>
            <a:endParaRPr lang="zh-CN" altLang="zh-CN" sz="2000" b="1" dirty="0">
              <a:solidFill>
                <a:srgbClr val="1717F9"/>
              </a:solidFill>
              <a:latin typeface="黑体" pitchFamily="49" charset="-122"/>
              <a:ea typeface="黑体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57" name="组合 56"/>
          <p:cNvGrpSpPr/>
          <p:nvPr/>
        </p:nvGrpSpPr>
        <p:grpSpPr>
          <a:xfrm>
            <a:off x="5149974" y="2919239"/>
            <a:ext cx="3033434" cy="2416334"/>
            <a:chOff x="5149974" y="2919239"/>
            <a:chExt cx="3033434" cy="2416334"/>
          </a:xfrm>
        </p:grpSpPr>
        <p:sp>
          <p:nvSpPr>
            <p:cNvPr id="27" name="椭圆 26"/>
            <p:cNvSpPr/>
            <p:nvPr/>
          </p:nvSpPr>
          <p:spPr>
            <a:xfrm>
              <a:off x="7022182" y="4791447"/>
              <a:ext cx="144016" cy="14401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椭圆 27"/>
            <p:cNvSpPr/>
            <p:nvPr/>
          </p:nvSpPr>
          <p:spPr>
            <a:xfrm>
              <a:off x="5582022" y="4791447"/>
              <a:ext cx="144016" cy="14401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椭圆 28"/>
            <p:cNvSpPr/>
            <p:nvPr/>
          </p:nvSpPr>
          <p:spPr>
            <a:xfrm>
              <a:off x="7526238" y="4071367"/>
              <a:ext cx="144016" cy="14401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椭圆 29"/>
            <p:cNvSpPr/>
            <p:nvPr/>
          </p:nvSpPr>
          <p:spPr>
            <a:xfrm>
              <a:off x="5582022" y="3855343"/>
              <a:ext cx="144016" cy="14401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椭圆 30"/>
            <p:cNvSpPr/>
            <p:nvPr/>
          </p:nvSpPr>
          <p:spPr>
            <a:xfrm>
              <a:off x="6518126" y="3351287"/>
              <a:ext cx="144016" cy="14401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55" name="组合 54"/>
            <p:cNvGrpSpPr/>
            <p:nvPr/>
          </p:nvGrpSpPr>
          <p:grpSpPr>
            <a:xfrm>
              <a:off x="5149974" y="2919239"/>
              <a:ext cx="3033434" cy="2416334"/>
              <a:chOff x="5149974" y="2919239"/>
              <a:chExt cx="3033434" cy="2416334"/>
            </a:xfrm>
          </p:grpSpPr>
          <p:sp>
            <p:nvSpPr>
              <p:cNvPr id="32" name="矩形 31"/>
              <p:cNvSpPr/>
              <p:nvPr/>
            </p:nvSpPr>
            <p:spPr>
              <a:xfrm>
                <a:off x="5149974" y="3711327"/>
                <a:ext cx="42672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altLang="zh-CN" sz="2000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zh-CN" altLang="en-US" dirty="0"/>
              </a:p>
            </p:txBody>
          </p:sp>
          <p:sp>
            <p:nvSpPr>
              <p:cNvPr id="33" name="矩形 32"/>
              <p:cNvSpPr/>
              <p:nvPr/>
            </p:nvSpPr>
            <p:spPr>
              <a:xfrm>
                <a:off x="6374110" y="2919239"/>
                <a:ext cx="42672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altLang="zh-CN" sz="2000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zh-CN" altLang="en-US" dirty="0"/>
              </a:p>
            </p:txBody>
          </p:sp>
          <p:sp>
            <p:nvSpPr>
              <p:cNvPr id="34" name="矩形 33"/>
              <p:cNvSpPr/>
              <p:nvPr/>
            </p:nvSpPr>
            <p:spPr>
              <a:xfrm>
                <a:off x="7742262" y="3927351"/>
                <a:ext cx="44114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altLang="zh-CN" sz="2000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zh-CN" altLang="en-US" dirty="0"/>
              </a:p>
            </p:txBody>
          </p:sp>
          <p:sp>
            <p:nvSpPr>
              <p:cNvPr id="35" name="矩形 34"/>
              <p:cNvSpPr/>
              <p:nvPr/>
            </p:nvSpPr>
            <p:spPr>
              <a:xfrm>
                <a:off x="6878166" y="4935463"/>
                <a:ext cx="45557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000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altLang="zh-CN" sz="2000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zh-CN" altLang="en-US" dirty="0"/>
              </a:p>
            </p:txBody>
          </p:sp>
          <p:grpSp>
            <p:nvGrpSpPr>
              <p:cNvPr id="54" name="组合 53"/>
              <p:cNvGrpSpPr/>
              <p:nvPr/>
            </p:nvGrpSpPr>
            <p:grpSpPr>
              <a:xfrm>
                <a:off x="5654030" y="3432820"/>
                <a:ext cx="1965942" cy="1461125"/>
                <a:chOff x="5654030" y="3432820"/>
                <a:chExt cx="1965942" cy="1461125"/>
              </a:xfrm>
            </p:grpSpPr>
            <p:cxnSp>
              <p:nvCxnSpPr>
                <p:cNvPr id="38" name="直接连接符 37"/>
                <p:cNvCxnSpPr>
                  <a:endCxn id="31" idx="3"/>
                </p:cNvCxnSpPr>
                <p:nvPr/>
              </p:nvCxnSpPr>
              <p:spPr>
                <a:xfrm flipV="1">
                  <a:off x="5726038" y="3484372"/>
                  <a:ext cx="813179" cy="453139"/>
                </a:xfrm>
                <a:prstGeom prst="line">
                  <a:avLst/>
                </a:prstGeom>
                <a:ln w="31750">
                  <a:solidFill>
                    <a:srgbClr val="FF33C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6" name="组合 35"/>
                <p:cNvGrpSpPr/>
                <p:nvPr/>
              </p:nvGrpSpPr>
              <p:grpSpPr>
                <a:xfrm>
                  <a:off x="5654030" y="3432820"/>
                  <a:ext cx="1892664" cy="1461125"/>
                  <a:chOff x="5654030" y="3432820"/>
                  <a:chExt cx="1892664" cy="1461125"/>
                </a:xfrm>
              </p:grpSpPr>
              <p:cxnSp>
                <p:nvCxnSpPr>
                  <p:cNvPr id="39" name="直接连接符 38"/>
                  <p:cNvCxnSpPr>
                    <a:endCxn id="30" idx="4"/>
                  </p:cNvCxnSpPr>
                  <p:nvPr/>
                </p:nvCxnSpPr>
                <p:spPr>
                  <a:xfrm flipV="1">
                    <a:off x="5654030" y="3999359"/>
                    <a:ext cx="0" cy="864096"/>
                  </a:xfrm>
                  <a:prstGeom prst="line">
                    <a:avLst/>
                  </a:prstGeom>
                  <a:ln w="31750">
                    <a:solidFill>
                      <a:srgbClr val="FF33C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直接连接符 39"/>
                  <p:cNvCxnSpPr>
                    <a:endCxn id="27" idx="6"/>
                  </p:cNvCxnSpPr>
                  <p:nvPr/>
                </p:nvCxnSpPr>
                <p:spPr>
                  <a:xfrm flipV="1">
                    <a:off x="5654040" y="4863455"/>
                    <a:ext cx="1512158" cy="30490"/>
                  </a:xfrm>
                  <a:prstGeom prst="line">
                    <a:avLst/>
                  </a:prstGeom>
                  <a:ln w="31750">
                    <a:solidFill>
                      <a:srgbClr val="FF33C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直接连接符 40"/>
                  <p:cNvCxnSpPr>
                    <a:endCxn id="29" idx="1"/>
                  </p:cNvCxnSpPr>
                  <p:nvPr/>
                </p:nvCxnSpPr>
                <p:spPr>
                  <a:xfrm>
                    <a:off x="6589499" y="3432820"/>
                    <a:ext cx="957195" cy="669163"/>
                  </a:xfrm>
                  <a:prstGeom prst="line">
                    <a:avLst/>
                  </a:prstGeom>
                  <a:ln w="31750">
                    <a:solidFill>
                      <a:srgbClr val="FF33C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2" name="直接连接符 41"/>
                <p:cNvCxnSpPr>
                  <a:stCxn id="27" idx="7"/>
                </p:cNvCxnSpPr>
                <p:nvPr/>
              </p:nvCxnSpPr>
              <p:spPr>
                <a:xfrm flipV="1">
                  <a:off x="7145742" y="4152902"/>
                  <a:ext cx="474230" cy="669161"/>
                </a:xfrm>
                <a:prstGeom prst="line">
                  <a:avLst/>
                </a:prstGeom>
                <a:ln w="31750">
                  <a:solidFill>
                    <a:srgbClr val="FF33C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43" name="矩形 42"/>
          <p:cNvSpPr/>
          <p:nvPr/>
        </p:nvSpPr>
        <p:spPr>
          <a:xfrm>
            <a:off x="637853" y="5181203"/>
            <a:ext cx="69847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(3)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思考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: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两个五边形的形状、大小有什么变化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?</a:t>
            </a:r>
            <a:endParaRPr lang="zh-CN" altLang="zh-CN" sz="2000" b="1" dirty="0">
              <a:solidFill>
                <a:srgbClr val="1717F9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928936" y="5753075"/>
            <a:ext cx="7704856" cy="707886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/>
            <a:r>
              <a:rPr lang="en-US" altLang="zh-CN" sz="2000" dirty="0" smtClean="0">
                <a:solidFill>
                  <a:srgbClr val="FF0000"/>
                </a:solidFill>
              </a:rPr>
              <a:t>  </a:t>
            </a:r>
            <a:r>
              <a:rPr lang="zh-CN" altLang="zh-CN" sz="2000" dirty="0" smtClean="0">
                <a:solidFill>
                  <a:srgbClr val="FF0000"/>
                </a:solidFill>
              </a:rPr>
              <a:t>形状没有发生变化</a:t>
            </a:r>
            <a:r>
              <a:rPr lang="en-US" altLang="zh-CN" sz="2000" dirty="0" smtClean="0">
                <a:solidFill>
                  <a:srgbClr val="FF0000"/>
                </a:solidFill>
              </a:rPr>
              <a:t>,</a:t>
            </a:r>
            <a:r>
              <a:rPr lang="zh-CN" altLang="zh-CN" sz="2000" dirty="0" smtClean="0">
                <a:solidFill>
                  <a:srgbClr val="FF0000"/>
                </a:solidFill>
              </a:rPr>
              <a:t>各边的长度变为原来的</a:t>
            </a:r>
            <a:r>
              <a:rPr lang="en-US" altLang="zh-CN" sz="2000" dirty="0" smtClean="0">
                <a:solidFill>
                  <a:srgbClr val="FF0000"/>
                </a:solidFill>
              </a:rPr>
              <a:t>2</a:t>
            </a:r>
            <a:r>
              <a:rPr lang="zh-CN" altLang="zh-CN" sz="2000" dirty="0" smtClean="0">
                <a:solidFill>
                  <a:srgbClr val="FF0000"/>
                </a:solidFill>
              </a:rPr>
              <a:t>倍</a:t>
            </a:r>
            <a:r>
              <a:rPr lang="en-US" altLang="zh-CN" sz="2000" dirty="0" smtClean="0">
                <a:solidFill>
                  <a:srgbClr val="FF0000"/>
                </a:solidFill>
              </a:rPr>
              <a:t>,</a:t>
            </a:r>
            <a:r>
              <a:rPr lang="zh-CN" altLang="zh-CN" sz="2000" dirty="0" smtClean="0">
                <a:solidFill>
                  <a:srgbClr val="FF0000"/>
                </a:solidFill>
              </a:rPr>
              <a:t>并且对应顶点的连线所在的直线都相交于一点</a:t>
            </a:r>
            <a:r>
              <a:rPr lang="en-US" altLang="zh-CN" i="1" dirty="0" smtClean="0">
                <a:solidFill>
                  <a:srgbClr val="FF0000"/>
                </a:solidFill>
              </a:rPr>
              <a:t>.</a:t>
            </a:r>
            <a:endParaRPr lang="zh-CN" altLang="zh-C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矩形 10"/>
          <p:cNvSpPr/>
          <p:nvPr/>
        </p:nvSpPr>
        <p:spPr>
          <a:xfrm>
            <a:off x="352426" y="4987290"/>
            <a:ext cx="1131570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总结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CN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将一个图形各顶点的横坐标和纵坐标都乘</a:t>
            </a:r>
            <a:r>
              <a:rPr lang="en-US" altLang="zh-CN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                            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</a:t>
            </a:r>
            <a:r>
              <a:rPr lang="zh-CN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所得</a:t>
            </a:r>
            <a:r>
              <a:rPr lang="zh-CN" altLang="zh-CN" sz="2400" dirty="0" smtClean="0">
                <a:solidFill>
                  <a:srgbClr val="1717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图形的形状不变</a:t>
            </a:r>
            <a:r>
              <a:rPr lang="en-US" altLang="zh-CN" sz="2400" dirty="0" smtClean="0">
                <a:solidFill>
                  <a:srgbClr val="1717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 dirty="0" smtClean="0">
                <a:solidFill>
                  <a:srgbClr val="1717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各边扩大到原来的</a:t>
            </a:r>
            <a:r>
              <a:rPr lang="en-US" altLang="zh-CN" sz="2400" i="1" dirty="0" smtClean="0">
                <a:solidFill>
                  <a:srgbClr val="1717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zh-CN" sz="2400" dirty="0" smtClean="0">
                <a:solidFill>
                  <a:srgbClr val="1717F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倍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altLang="zh-CN" sz="2400" dirty="0" smtClean="0"/>
              <a:t>,</a:t>
            </a:r>
            <a:r>
              <a:rPr lang="zh-CN" altLang="zh-CN" sz="2400" dirty="0" smtClean="0"/>
              <a:t>且连接各对应顶点的直线相交于一点</a:t>
            </a:r>
            <a:r>
              <a:rPr lang="en-US" altLang="zh-CN" sz="2400" i="1" dirty="0" smtClean="0"/>
              <a:t>.</a:t>
            </a:r>
            <a:endParaRPr lang="zh-CN" altLang="zh-CN" sz="2400" dirty="0"/>
          </a:p>
        </p:txBody>
      </p:sp>
      <p:sp>
        <p:nvSpPr>
          <p:cNvPr id="5" name="矩形 4"/>
          <p:cNvSpPr/>
          <p:nvPr/>
        </p:nvSpPr>
        <p:spPr>
          <a:xfrm>
            <a:off x="887784" y="1602904"/>
            <a:ext cx="11170866" cy="9196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</a:pPr>
            <a:r>
              <a:rPr lang="en-US" altLang="zh-CN" sz="2400" b="1" dirty="0" smtClean="0">
                <a:solidFill>
                  <a:srgbClr val="1717F9"/>
                </a:solidFill>
              </a:rPr>
              <a:t>        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如下图，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把各顶点的横坐标和纵坐标都乘</a:t>
            </a:r>
            <a:r>
              <a:rPr lang="en-US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     ,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分别写出各顶点坐标</a:t>
            </a:r>
            <a:r>
              <a:rPr lang="en-US" altLang="zh-CN" sz="24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.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然后画出图形</a:t>
            </a:r>
            <a:r>
              <a:rPr lang="en-US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观察得到的图形与原图形的形状和大小的变化规律</a:t>
            </a:r>
            <a:r>
              <a:rPr lang="en-US" altLang="zh-CN" sz="24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.</a:t>
            </a:r>
            <a:endParaRPr lang="zh-CN" altLang="zh-CN" sz="2000" b="1" dirty="0">
              <a:solidFill>
                <a:srgbClr val="1717F9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20" name=" 220"/>
          <p:cNvSpPr/>
          <p:nvPr/>
        </p:nvSpPr>
        <p:spPr>
          <a:xfrm>
            <a:off x="314325" y="1064260"/>
            <a:ext cx="311467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展示激学</a:t>
            </a:r>
            <a:endParaRPr lang="zh-CN" altLang="en-US" sz="20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85925" y="15754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 2050"/>
          <p:cNvSpPr/>
          <p:nvPr/>
        </p:nvSpPr>
        <p:spPr bwMode="auto">
          <a:xfrm>
            <a:off x="302895" y="1630045"/>
            <a:ext cx="417195" cy="639445"/>
          </a:xfrm>
          <a:custGeom>
            <a:avLst/>
            <a:gdLst/>
            <a:ahLst/>
            <a:cxnLst/>
            <a:rect l="0" t="0" r="r" b="b"/>
            <a:pathLst>
              <a:path w="1646238" h="2433638">
                <a:moveTo>
                  <a:pt x="577732" y="161925"/>
                </a:moveTo>
                <a:lnTo>
                  <a:pt x="586070" y="162719"/>
                </a:lnTo>
                <a:lnTo>
                  <a:pt x="593614" y="163910"/>
                </a:lnTo>
                <a:lnTo>
                  <a:pt x="597585" y="164703"/>
                </a:lnTo>
                <a:lnTo>
                  <a:pt x="601953" y="165894"/>
                </a:lnTo>
                <a:lnTo>
                  <a:pt x="605526" y="167482"/>
                </a:lnTo>
                <a:lnTo>
                  <a:pt x="609100" y="169069"/>
                </a:lnTo>
                <a:lnTo>
                  <a:pt x="612674" y="171053"/>
                </a:lnTo>
                <a:lnTo>
                  <a:pt x="616247" y="173435"/>
                </a:lnTo>
                <a:lnTo>
                  <a:pt x="619821" y="176610"/>
                </a:lnTo>
                <a:lnTo>
                  <a:pt x="623394" y="179388"/>
                </a:lnTo>
                <a:lnTo>
                  <a:pt x="626968" y="182563"/>
                </a:lnTo>
                <a:lnTo>
                  <a:pt x="630145" y="186135"/>
                </a:lnTo>
                <a:lnTo>
                  <a:pt x="633321" y="190103"/>
                </a:lnTo>
                <a:lnTo>
                  <a:pt x="636498" y="194469"/>
                </a:lnTo>
                <a:lnTo>
                  <a:pt x="639674" y="199232"/>
                </a:lnTo>
                <a:lnTo>
                  <a:pt x="642454" y="204788"/>
                </a:lnTo>
                <a:lnTo>
                  <a:pt x="645233" y="210344"/>
                </a:lnTo>
                <a:lnTo>
                  <a:pt x="648013" y="216297"/>
                </a:lnTo>
                <a:lnTo>
                  <a:pt x="650792" y="222647"/>
                </a:lnTo>
                <a:lnTo>
                  <a:pt x="653969" y="229394"/>
                </a:lnTo>
                <a:lnTo>
                  <a:pt x="656351" y="237332"/>
                </a:lnTo>
                <a:lnTo>
                  <a:pt x="658733" y="245269"/>
                </a:lnTo>
                <a:lnTo>
                  <a:pt x="838208" y="927100"/>
                </a:lnTo>
                <a:lnTo>
                  <a:pt x="840193" y="928291"/>
                </a:lnTo>
                <a:lnTo>
                  <a:pt x="841781" y="933450"/>
                </a:lnTo>
                <a:lnTo>
                  <a:pt x="899356" y="921941"/>
                </a:lnTo>
                <a:lnTo>
                  <a:pt x="911665" y="922338"/>
                </a:lnTo>
                <a:lnTo>
                  <a:pt x="923180" y="923529"/>
                </a:lnTo>
                <a:lnTo>
                  <a:pt x="935489" y="924719"/>
                </a:lnTo>
                <a:lnTo>
                  <a:pt x="946607" y="926704"/>
                </a:lnTo>
                <a:lnTo>
                  <a:pt x="957725" y="929482"/>
                </a:lnTo>
                <a:lnTo>
                  <a:pt x="969240" y="932657"/>
                </a:lnTo>
                <a:lnTo>
                  <a:pt x="979960" y="936229"/>
                </a:lnTo>
                <a:lnTo>
                  <a:pt x="991078" y="939800"/>
                </a:lnTo>
                <a:lnTo>
                  <a:pt x="1001402" y="944166"/>
                </a:lnTo>
                <a:lnTo>
                  <a:pt x="1011726" y="948929"/>
                </a:lnTo>
                <a:lnTo>
                  <a:pt x="1022049" y="954485"/>
                </a:lnTo>
                <a:lnTo>
                  <a:pt x="1031976" y="960438"/>
                </a:lnTo>
                <a:lnTo>
                  <a:pt x="1041506" y="966788"/>
                </a:lnTo>
                <a:lnTo>
                  <a:pt x="1051432" y="973535"/>
                </a:lnTo>
                <a:lnTo>
                  <a:pt x="1060565" y="980679"/>
                </a:lnTo>
                <a:lnTo>
                  <a:pt x="1069697" y="988616"/>
                </a:lnTo>
                <a:lnTo>
                  <a:pt x="1076050" y="994172"/>
                </a:lnTo>
                <a:lnTo>
                  <a:pt x="1081212" y="999729"/>
                </a:lnTo>
                <a:lnTo>
                  <a:pt x="1086374" y="1005682"/>
                </a:lnTo>
                <a:lnTo>
                  <a:pt x="1090345" y="1012032"/>
                </a:lnTo>
                <a:lnTo>
                  <a:pt x="1126478" y="1071960"/>
                </a:lnTo>
                <a:lnTo>
                  <a:pt x="1183258" y="1074341"/>
                </a:lnTo>
                <a:lnTo>
                  <a:pt x="1184847" y="1075532"/>
                </a:lnTo>
                <a:lnTo>
                  <a:pt x="1199538" y="1077913"/>
                </a:lnTo>
                <a:lnTo>
                  <a:pt x="1214230" y="1081088"/>
                </a:lnTo>
                <a:lnTo>
                  <a:pt x="1228524" y="1085057"/>
                </a:lnTo>
                <a:lnTo>
                  <a:pt x="1242818" y="1089422"/>
                </a:lnTo>
                <a:lnTo>
                  <a:pt x="1256716" y="1094582"/>
                </a:lnTo>
                <a:lnTo>
                  <a:pt x="1271010" y="1100932"/>
                </a:lnTo>
                <a:lnTo>
                  <a:pt x="1284510" y="1106885"/>
                </a:lnTo>
                <a:lnTo>
                  <a:pt x="1298011" y="1114029"/>
                </a:lnTo>
                <a:lnTo>
                  <a:pt x="1310717" y="1121172"/>
                </a:lnTo>
                <a:lnTo>
                  <a:pt x="1323820" y="1129507"/>
                </a:lnTo>
                <a:lnTo>
                  <a:pt x="1336129" y="1137444"/>
                </a:lnTo>
                <a:lnTo>
                  <a:pt x="1348041" y="1146175"/>
                </a:lnTo>
                <a:lnTo>
                  <a:pt x="1359953" y="1155700"/>
                </a:lnTo>
                <a:lnTo>
                  <a:pt x="1371071" y="1165225"/>
                </a:lnTo>
                <a:lnTo>
                  <a:pt x="1381792" y="1175147"/>
                </a:lnTo>
                <a:lnTo>
                  <a:pt x="1392115" y="1185863"/>
                </a:lnTo>
                <a:lnTo>
                  <a:pt x="1408792" y="1204119"/>
                </a:lnTo>
                <a:lnTo>
                  <a:pt x="1424278" y="1223566"/>
                </a:lnTo>
                <a:lnTo>
                  <a:pt x="1439763" y="1243410"/>
                </a:lnTo>
                <a:lnTo>
                  <a:pt x="1454058" y="1263254"/>
                </a:lnTo>
                <a:lnTo>
                  <a:pt x="1467955" y="1283891"/>
                </a:lnTo>
                <a:lnTo>
                  <a:pt x="1480264" y="1305322"/>
                </a:lnTo>
                <a:lnTo>
                  <a:pt x="1492970" y="1327150"/>
                </a:lnTo>
                <a:lnTo>
                  <a:pt x="1504088" y="1348582"/>
                </a:lnTo>
                <a:lnTo>
                  <a:pt x="1505279" y="1351360"/>
                </a:lnTo>
                <a:lnTo>
                  <a:pt x="1506471" y="1352154"/>
                </a:lnTo>
                <a:lnTo>
                  <a:pt x="1508059" y="1352550"/>
                </a:lnTo>
                <a:lnTo>
                  <a:pt x="1518780" y="1353344"/>
                </a:lnTo>
                <a:lnTo>
                  <a:pt x="1528309" y="1355329"/>
                </a:lnTo>
                <a:lnTo>
                  <a:pt x="1537839" y="1357710"/>
                </a:lnTo>
                <a:lnTo>
                  <a:pt x="1546971" y="1360885"/>
                </a:lnTo>
                <a:lnTo>
                  <a:pt x="1555707" y="1364457"/>
                </a:lnTo>
                <a:lnTo>
                  <a:pt x="1563648" y="1368822"/>
                </a:lnTo>
                <a:lnTo>
                  <a:pt x="1571590" y="1373982"/>
                </a:lnTo>
                <a:lnTo>
                  <a:pt x="1578737" y="1379935"/>
                </a:lnTo>
                <a:lnTo>
                  <a:pt x="1585487" y="1385888"/>
                </a:lnTo>
                <a:lnTo>
                  <a:pt x="1591840" y="1392238"/>
                </a:lnTo>
                <a:lnTo>
                  <a:pt x="1597796" y="1398985"/>
                </a:lnTo>
                <a:lnTo>
                  <a:pt x="1603752" y="1406525"/>
                </a:lnTo>
                <a:lnTo>
                  <a:pt x="1608914" y="1413669"/>
                </a:lnTo>
                <a:lnTo>
                  <a:pt x="1613678" y="1421607"/>
                </a:lnTo>
                <a:lnTo>
                  <a:pt x="1618046" y="1429544"/>
                </a:lnTo>
                <a:lnTo>
                  <a:pt x="1622017" y="1437879"/>
                </a:lnTo>
                <a:lnTo>
                  <a:pt x="1625988" y="1446213"/>
                </a:lnTo>
                <a:lnTo>
                  <a:pt x="1629561" y="1454547"/>
                </a:lnTo>
                <a:lnTo>
                  <a:pt x="1632738" y="1463279"/>
                </a:lnTo>
                <a:lnTo>
                  <a:pt x="1635517" y="1471613"/>
                </a:lnTo>
                <a:lnTo>
                  <a:pt x="1637900" y="1479947"/>
                </a:lnTo>
                <a:lnTo>
                  <a:pt x="1639885" y="1488282"/>
                </a:lnTo>
                <a:lnTo>
                  <a:pt x="1641473" y="1497013"/>
                </a:lnTo>
                <a:lnTo>
                  <a:pt x="1643062" y="1504950"/>
                </a:lnTo>
                <a:lnTo>
                  <a:pt x="1644253" y="1512491"/>
                </a:lnTo>
                <a:lnTo>
                  <a:pt x="1645047" y="1520429"/>
                </a:lnTo>
                <a:lnTo>
                  <a:pt x="1645841" y="1527969"/>
                </a:lnTo>
                <a:lnTo>
                  <a:pt x="1646238" y="1534716"/>
                </a:lnTo>
                <a:lnTo>
                  <a:pt x="1646238" y="1541463"/>
                </a:lnTo>
                <a:lnTo>
                  <a:pt x="1646238" y="1548210"/>
                </a:lnTo>
                <a:lnTo>
                  <a:pt x="1645841" y="1553766"/>
                </a:lnTo>
                <a:lnTo>
                  <a:pt x="1645444" y="1558925"/>
                </a:lnTo>
                <a:lnTo>
                  <a:pt x="1643458" y="1570832"/>
                </a:lnTo>
                <a:lnTo>
                  <a:pt x="1642267" y="1583532"/>
                </a:lnTo>
                <a:lnTo>
                  <a:pt x="1641473" y="1595835"/>
                </a:lnTo>
                <a:lnTo>
                  <a:pt x="1640679" y="1608535"/>
                </a:lnTo>
                <a:lnTo>
                  <a:pt x="1634723" y="1749029"/>
                </a:lnTo>
                <a:lnTo>
                  <a:pt x="1628370" y="1889126"/>
                </a:lnTo>
                <a:lnTo>
                  <a:pt x="1627973" y="1902222"/>
                </a:lnTo>
                <a:lnTo>
                  <a:pt x="1626385" y="1915716"/>
                </a:lnTo>
                <a:lnTo>
                  <a:pt x="1625194" y="1928416"/>
                </a:lnTo>
                <a:lnTo>
                  <a:pt x="1623208" y="1941910"/>
                </a:lnTo>
                <a:lnTo>
                  <a:pt x="1621223" y="1954610"/>
                </a:lnTo>
                <a:lnTo>
                  <a:pt x="1618840" y="1968104"/>
                </a:lnTo>
                <a:lnTo>
                  <a:pt x="1616061" y="1980804"/>
                </a:lnTo>
                <a:lnTo>
                  <a:pt x="1612884" y="1993504"/>
                </a:lnTo>
                <a:lnTo>
                  <a:pt x="1604546" y="2026444"/>
                </a:lnTo>
                <a:lnTo>
                  <a:pt x="1595414" y="2058988"/>
                </a:lnTo>
                <a:lnTo>
                  <a:pt x="1586281" y="2091532"/>
                </a:lnTo>
                <a:lnTo>
                  <a:pt x="1577148" y="2123679"/>
                </a:lnTo>
                <a:lnTo>
                  <a:pt x="1579134" y="2125663"/>
                </a:lnTo>
                <a:lnTo>
                  <a:pt x="1617252" y="2294732"/>
                </a:lnTo>
                <a:lnTo>
                  <a:pt x="1571590" y="2303463"/>
                </a:lnTo>
                <a:lnTo>
                  <a:pt x="1487411" y="2318147"/>
                </a:lnTo>
                <a:lnTo>
                  <a:pt x="1251951" y="2359026"/>
                </a:lnTo>
                <a:lnTo>
                  <a:pt x="1000608" y="2402285"/>
                </a:lnTo>
                <a:lnTo>
                  <a:pt x="897370" y="2420541"/>
                </a:lnTo>
                <a:lnTo>
                  <a:pt x="824310" y="2433638"/>
                </a:lnTo>
                <a:lnTo>
                  <a:pt x="785398" y="2236391"/>
                </a:lnTo>
                <a:lnTo>
                  <a:pt x="781030" y="2228851"/>
                </a:lnTo>
                <a:lnTo>
                  <a:pt x="776662" y="2221707"/>
                </a:lnTo>
                <a:lnTo>
                  <a:pt x="771897" y="2214563"/>
                </a:lnTo>
                <a:lnTo>
                  <a:pt x="767133" y="2207816"/>
                </a:lnTo>
                <a:lnTo>
                  <a:pt x="761574" y="2201069"/>
                </a:lnTo>
                <a:lnTo>
                  <a:pt x="756015" y="2194719"/>
                </a:lnTo>
                <a:lnTo>
                  <a:pt x="750456" y="2188369"/>
                </a:lnTo>
                <a:lnTo>
                  <a:pt x="744897" y="2182416"/>
                </a:lnTo>
                <a:lnTo>
                  <a:pt x="738544" y="2176463"/>
                </a:lnTo>
                <a:lnTo>
                  <a:pt x="732191" y="2170907"/>
                </a:lnTo>
                <a:lnTo>
                  <a:pt x="725441" y="2165351"/>
                </a:lnTo>
                <a:lnTo>
                  <a:pt x="719088" y="2159794"/>
                </a:lnTo>
                <a:lnTo>
                  <a:pt x="711940" y="2155032"/>
                </a:lnTo>
                <a:lnTo>
                  <a:pt x="704396" y="2149873"/>
                </a:lnTo>
                <a:lnTo>
                  <a:pt x="697249" y="2145507"/>
                </a:lnTo>
                <a:lnTo>
                  <a:pt x="689705" y="2141141"/>
                </a:lnTo>
                <a:lnTo>
                  <a:pt x="678984" y="2135585"/>
                </a:lnTo>
                <a:lnTo>
                  <a:pt x="668660" y="2130029"/>
                </a:lnTo>
                <a:lnTo>
                  <a:pt x="648807" y="2118519"/>
                </a:lnTo>
                <a:lnTo>
                  <a:pt x="630145" y="2106216"/>
                </a:lnTo>
                <a:lnTo>
                  <a:pt x="611482" y="2093119"/>
                </a:lnTo>
                <a:lnTo>
                  <a:pt x="593217" y="2080022"/>
                </a:lnTo>
                <a:lnTo>
                  <a:pt x="576144" y="2065735"/>
                </a:lnTo>
                <a:lnTo>
                  <a:pt x="559070" y="2051447"/>
                </a:lnTo>
                <a:lnTo>
                  <a:pt x="543187" y="2035969"/>
                </a:lnTo>
                <a:lnTo>
                  <a:pt x="526907" y="2020491"/>
                </a:lnTo>
                <a:lnTo>
                  <a:pt x="511422" y="2004616"/>
                </a:lnTo>
                <a:lnTo>
                  <a:pt x="496333" y="1988344"/>
                </a:lnTo>
                <a:lnTo>
                  <a:pt x="481245" y="1971676"/>
                </a:lnTo>
                <a:lnTo>
                  <a:pt x="466951" y="1954610"/>
                </a:lnTo>
                <a:lnTo>
                  <a:pt x="452259" y="1937147"/>
                </a:lnTo>
                <a:lnTo>
                  <a:pt x="424067" y="1902222"/>
                </a:lnTo>
                <a:lnTo>
                  <a:pt x="418111" y="1894285"/>
                </a:lnTo>
                <a:lnTo>
                  <a:pt x="412552" y="1886744"/>
                </a:lnTo>
                <a:lnTo>
                  <a:pt x="401435" y="1870472"/>
                </a:lnTo>
                <a:lnTo>
                  <a:pt x="391508" y="1853804"/>
                </a:lnTo>
                <a:lnTo>
                  <a:pt x="381978" y="1837532"/>
                </a:lnTo>
                <a:lnTo>
                  <a:pt x="372846" y="1820069"/>
                </a:lnTo>
                <a:lnTo>
                  <a:pt x="364110" y="1803401"/>
                </a:lnTo>
                <a:lnTo>
                  <a:pt x="356169" y="1785541"/>
                </a:lnTo>
                <a:lnTo>
                  <a:pt x="348228" y="1768079"/>
                </a:lnTo>
                <a:lnTo>
                  <a:pt x="332345" y="1733551"/>
                </a:lnTo>
                <a:lnTo>
                  <a:pt x="324404" y="1716485"/>
                </a:lnTo>
                <a:lnTo>
                  <a:pt x="316065" y="1699022"/>
                </a:lnTo>
                <a:lnTo>
                  <a:pt x="307727" y="1682354"/>
                </a:lnTo>
                <a:lnTo>
                  <a:pt x="298991" y="1666082"/>
                </a:lnTo>
                <a:lnTo>
                  <a:pt x="289462" y="1649413"/>
                </a:lnTo>
                <a:lnTo>
                  <a:pt x="279535" y="1633935"/>
                </a:lnTo>
                <a:lnTo>
                  <a:pt x="275962" y="1624410"/>
                </a:lnTo>
                <a:lnTo>
                  <a:pt x="271594" y="1614885"/>
                </a:lnTo>
                <a:lnTo>
                  <a:pt x="266829" y="1605360"/>
                </a:lnTo>
                <a:lnTo>
                  <a:pt x="261667" y="1595835"/>
                </a:lnTo>
                <a:lnTo>
                  <a:pt x="256505" y="1586310"/>
                </a:lnTo>
                <a:lnTo>
                  <a:pt x="250946" y="1577182"/>
                </a:lnTo>
                <a:lnTo>
                  <a:pt x="239431" y="1558132"/>
                </a:lnTo>
                <a:lnTo>
                  <a:pt x="227122" y="1539479"/>
                </a:lnTo>
                <a:lnTo>
                  <a:pt x="214813" y="1521619"/>
                </a:lnTo>
                <a:lnTo>
                  <a:pt x="190592" y="1486694"/>
                </a:lnTo>
                <a:lnTo>
                  <a:pt x="185827" y="1479154"/>
                </a:lnTo>
                <a:lnTo>
                  <a:pt x="181063" y="1470422"/>
                </a:lnTo>
                <a:lnTo>
                  <a:pt x="170342" y="1450579"/>
                </a:lnTo>
                <a:lnTo>
                  <a:pt x="164783" y="1441054"/>
                </a:lnTo>
                <a:lnTo>
                  <a:pt x="159224" y="1431132"/>
                </a:lnTo>
                <a:lnTo>
                  <a:pt x="156444" y="1427163"/>
                </a:lnTo>
                <a:lnTo>
                  <a:pt x="153268" y="1423194"/>
                </a:lnTo>
                <a:lnTo>
                  <a:pt x="149694" y="1419622"/>
                </a:lnTo>
                <a:lnTo>
                  <a:pt x="146518" y="1416447"/>
                </a:lnTo>
                <a:lnTo>
                  <a:pt x="143738" y="1413272"/>
                </a:lnTo>
                <a:lnTo>
                  <a:pt x="140959" y="1409304"/>
                </a:lnTo>
                <a:lnTo>
                  <a:pt x="138576" y="1404541"/>
                </a:lnTo>
                <a:lnTo>
                  <a:pt x="136591" y="1398985"/>
                </a:lnTo>
                <a:lnTo>
                  <a:pt x="134209" y="1393429"/>
                </a:lnTo>
                <a:lnTo>
                  <a:pt x="132620" y="1387475"/>
                </a:lnTo>
                <a:lnTo>
                  <a:pt x="129047" y="1373982"/>
                </a:lnTo>
                <a:lnTo>
                  <a:pt x="125870" y="1360488"/>
                </a:lnTo>
                <a:lnTo>
                  <a:pt x="122694" y="1346994"/>
                </a:lnTo>
                <a:lnTo>
                  <a:pt x="120311" y="1335485"/>
                </a:lnTo>
                <a:lnTo>
                  <a:pt x="117532" y="1325563"/>
                </a:lnTo>
                <a:lnTo>
                  <a:pt x="109194" y="1300560"/>
                </a:lnTo>
                <a:lnTo>
                  <a:pt x="100458" y="1276350"/>
                </a:lnTo>
                <a:lnTo>
                  <a:pt x="95296" y="1264047"/>
                </a:lnTo>
                <a:lnTo>
                  <a:pt x="90531" y="1252538"/>
                </a:lnTo>
                <a:lnTo>
                  <a:pt x="85767" y="1241425"/>
                </a:lnTo>
                <a:lnTo>
                  <a:pt x="80208" y="1229916"/>
                </a:lnTo>
                <a:lnTo>
                  <a:pt x="77031" y="1223566"/>
                </a:lnTo>
                <a:lnTo>
                  <a:pt x="73458" y="1217216"/>
                </a:lnTo>
                <a:lnTo>
                  <a:pt x="65119" y="1203722"/>
                </a:lnTo>
                <a:lnTo>
                  <a:pt x="55987" y="1190625"/>
                </a:lnTo>
                <a:lnTo>
                  <a:pt x="46457" y="1177132"/>
                </a:lnTo>
                <a:lnTo>
                  <a:pt x="26207" y="1150938"/>
                </a:lnTo>
                <a:lnTo>
                  <a:pt x="6353" y="1125538"/>
                </a:lnTo>
                <a:lnTo>
                  <a:pt x="3574" y="1121172"/>
                </a:lnTo>
                <a:lnTo>
                  <a:pt x="1589" y="1116410"/>
                </a:lnTo>
                <a:lnTo>
                  <a:pt x="397" y="1111250"/>
                </a:lnTo>
                <a:lnTo>
                  <a:pt x="0" y="1106091"/>
                </a:lnTo>
                <a:lnTo>
                  <a:pt x="0" y="1100535"/>
                </a:lnTo>
                <a:lnTo>
                  <a:pt x="794" y="1094582"/>
                </a:lnTo>
                <a:lnTo>
                  <a:pt x="1986" y="1088629"/>
                </a:lnTo>
                <a:lnTo>
                  <a:pt x="3574" y="1083072"/>
                </a:lnTo>
                <a:lnTo>
                  <a:pt x="5559" y="1077516"/>
                </a:lnTo>
                <a:lnTo>
                  <a:pt x="8339" y="1071960"/>
                </a:lnTo>
                <a:lnTo>
                  <a:pt x="11118" y="1066404"/>
                </a:lnTo>
                <a:lnTo>
                  <a:pt x="14295" y="1061641"/>
                </a:lnTo>
                <a:lnTo>
                  <a:pt x="17868" y="1056879"/>
                </a:lnTo>
                <a:lnTo>
                  <a:pt x="21045" y="1052910"/>
                </a:lnTo>
                <a:lnTo>
                  <a:pt x="24618" y="1048941"/>
                </a:lnTo>
                <a:lnTo>
                  <a:pt x="28192" y="1045766"/>
                </a:lnTo>
                <a:lnTo>
                  <a:pt x="33751" y="1041400"/>
                </a:lnTo>
                <a:lnTo>
                  <a:pt x="39310" y="1037432"/>
                </a:lnTo>
                <a:lnTo>
                  <a:pt x="45663" y="1034257"/>
                </a:lnTo>
                <a:lnTo>
                  <a:pt x="52016" y="1031479"/>
                </a:lnTo>
                <a:lnTo>
                  <a:pt x="58369" y="1029097"/>
                </a:lnTo>
                <a:lnTo>
                  <a:pt x="64722" y="1027113"/>
                </a:lnTo>
                <a:lnTo>
                  <a:pt x="71869" y="1025922"/>
                </a:lnTo>
                <a:lnTo>
                  <a:pt x="78619" y="1024732"/>
                </a:lnTo>
                <a:lnTo>
                  <a:pt x="85767" y="1023938"/>
                </a:lnTo>
                <a:lnTo>
                  <a:pt x="92517" y="1023541"/>
                </a:lnTo>
                <a:lnTo>
                  <a:pt x="100061" y="1023938"/>
                </a:lnTo>
                <a:lnTo>
                  <a:pt x="107208" y="1024335"/>
                </a:lnTo>
                <a:lnTo>
                  <a:pt x="114355" y="1024732"/>
                </a:lnTo>
                <a:lnTo>
                  <a:pt x="121503" y="1025922"/>
                </a:lnTo>
                <a:lnTo>
                  <a:pt x="129047" y="1027510"/>
                </a:lnTo>
                <a:lnTo>
                  <a:pt x="136194" y="1029097"/>
                </a:lnTo>
                <a:lnTo>
                  <a:pt x="143341" y="1031082"/>
                </a:lnTo>
                <a:lnTo>
                  <a:pt x="150488" y="1033066"/>
                </a:lnTo>
                <a:lnTo>
                  <a:pt x="157636" y="1035844"/>
                </a:lnTo>
                <a:lnTo>
                  <a:pt x="164783" y="1038622"/>
                </a:lnTo>
                <a:lnTo>
                  <a:pt x="171533" y="1041400"/>
                </a:lnTo>
                <a:lnTo>
                  <a:pt x="177886" y="1044972"/>
                </a:lnTo>
                <a:lnTo>
                  <a:pt x="185033" y="1048544"/>
                </a:lnTo>
                <a:lnTo>
                  <a:pt x="191386" y="1052116"/>
                </a:lnTo>
                <a:lnTo>
                  <a:pt x="197739" y="1055688"/>
                </a:lnTo>
                <a:lnTo>
                  <a:pt x="203695" y="1059657"/>
                </a:lnTo>
                <a:lnTo>
                  <a:pt x="209651" y="1064022"/>
                </a:lnTo>
                <a:lnTo>
                  <a:pt x="215210" y="1067991"/>
                </a:lnTo>
                <a:lnTo>
                  <a:pt x="220769" y="1072754"/>
                </a:lnTo>
                <a:lnTo>
                  <a:pt x="225534" y="1077516"/>
                </a:lnTo>
                <a:lnTo>
                  <a:pt x="230299" y="1081882"/>
                </a:lnTo>
                <a:lnTo>
                  <a:pt x="235064" y="1086644"/>
                </a:lnTo>
                <a:lnTo>
                  <a:pt x="239828" y="1092200"/>
                </a:lnTo>
                <a:lnTo>
                  <a:pt x="244593" y="1097757"/>
                </a:lnTo>
                <a:lnTo>
                  <a:pt x="252932" y="1109663"/>
                </a:lnTo>
                <a:lnTo>
                  <a:pt x="260873" y="1121966"/>
                </a:lnTo>
                <a:lnTo>
                  <a:pt x="268814" y="1135063"/>
                </a:lnTo>
                <a:lnTo>
                  <a:pt x="283903" y="1160463"/>
                </a:lnTo>
                <a:lnTo>
                  <a:pt x="291447" y="1173163"/>
                </a:lnTo>
                <a:lnTo>
                  <a:pt x="299388" y="1185069"/>
                </a:lnTo>
                <a:lnTo>
                  <a:pt x="306139" y="1195785"/>
                </a:lnTo>
                <a:lnTo>
                  <a:pt x="312889" y="1206897"/>
                </a:lnTo>
                <a:lnTo>
                  <a:pt x="327580" y="1230710"/>
                </a:lnTo>
                <a:lnTo>
                  <a:pt x="342272" y="1255713"/>
                </a:lnTo>
                <a:lnTo>
                  <a:pt x="357757" y="1281113"/>
                </a:lnTo>
                <a:lnTo>
                  <a:pt x="365699" y="1293416"/>
                </a:lnTo>
                <a:lnTo>
                  <a:pt x="373640" y="1305719"/>
                </a:lnTo>
                <a:lnTo>
                  <a:pt x="382375" y="1317229"/>
                </a:lnTo>
                <a:lnTo>
                  <a:pt x="390714" y="1328738"/>
                </a:lnTo>
                <a:lnTo>
                  <a:pt x="399846" y="1339454"/>
                </a:lnTo>
                <a:lnTo>
                  <a:pt x="409376" y="1348979"/>
                </a:lnTo>
                <a:lnTo>
                  <a:pt x="418905" y="1358504"/>
                </a:lnTo>
                <a:lnTo>
                  <a:pt x="423670" y="1362472"/>
                </a:lnTo>
                <a:lnTo>
                  <a:pt x="428832" y="1366441"/>
                </a:lnTo>
                <a:lnTo>
                  <a:pt x="437171" y="1372791"/>
                </a:lnTo>
                <a:lnTo>
                  <a:pt x="445112" y="1378744"/>
                </a:lnTo>
                <a:lnTo>
                  <a:pt x="453450" y="1383904"/>
                </a:lnTo>
                <a:lnTo>
                  <a:pt x="462186" y="1388666"/>
                </a:lnTo>
                <a:lnTo>
                  <a:pt x="470921" y="1392635"/>
                </a:lnTo>
                <a:lnTo>
                  <a:pt x="479260" y="1396207"/>
                </a:lnTo>
                <a:lnTo>
                  <a:pt x="488789" y="1399382"/>
                </a:lnTo>
                <a:lnTo>
                  <a:pt x="497525" y="1402160"/>
                </a:lnTo>
                <a:lnTo>
                  <a:pt x="506657" y="1404144"/>
                </a:lnTo>
                <a:lnTo>
                  <a:pt x="516187" y="1405732"/>
                </a:lnTo>
                <a:lnTo>
                  <a:pt x="525716" y="1407319"/>
                </a:lnTo>
                <a:lnTo>
                  <a:pt x="535246" y="1408113"/>
                </a:lnTo>
                <a:lnTo>
                  <a:pt x="545172" y="1408113"/>
                </a:lnTo>
                <a:lnTo>
                  <a:pt x="555099" y="1407716"/>
                </a:lnTo>
                <a:lnTo>
                  <a:pt x="565423" y="1406922"/>
                </a:lnTo>
                <a:lnTo>
                  <a:pt x="575746" y="1404938"/>
                </a:lnTo>
                <a:lnTo>
                  <a:pt x="578923" y="1404541"/>
                </a:lnTo>
                <a:lnTo>
                  <a:pt x="582497" y="1402954"/>
                </a:lnTo>
                <a:lnTo>
                  <a:pt x="586467" y="1401366"/>
                </a:lnTo>
                <a:lnTo>
                  <a:pt x="590041" y="1398985"/>
                </a:lnTo>
                <a:lnTo>
                  <a:pt x="594012" y="1395810"/>
                </a:lnTo>
                <a:lnTo>
                  <a:pt x="597585" y="1392635"/>
                </a:lnTo>
                <a:lnTo>
                  <a:pt x="601556" y="1389460"/>
                </a:lnTo>
                <a:lnTo>
                  <a:pt x="604335" y="1385491"/>
                </a:lnTo>
                <a:lnTo>
                  <a:pt x="609894" y="1379141"/>
                </a:lnTo>
                <a:lnTo>
                  <a:pt x="614659" y="1372394"/>
                </a:lnTo>
                <a:lnTo>
                  <a:pt x="619424" y="1365647"/>
                </a:lnTo>
                <a:lnTo>
                  <a:pt x="623394" y="1358900"/>
                </a:lnTo>
                <a:lnTo>
                  <a:pt x="627762" y="1352154"/>
                </a:lnTo>
                <a:lnTo>
                  <a:pt x="631336" y="1344613"/>
                </a:lnTo>
                <a:lnTo>
                  <a:pt x="634512" y="1337469"/>
                </a:lnTo>
                <a:lnTo>
                  <a:pt x="637292" y="1330325"/>
                </a:lnTo>
                <a:lnTo>
                  <a:pt x="640071" y="1323182"/>
                </a:lnTo>
                <a:lnTo>
                  <a:pt x="642057" y="1315244"/>
                </a:lnTo>
                <a:lnTo>
                  <a:pt x="644042" y="1307704"/>
                </a:lnTo>
                <a:lnTo>
                  <a:pt x="645233" y="1299766"/>
                </a:lnTo>
                <a:lnTo>
                  <a:pt x="646424" y="1291829"/>
                </a:lnTo>
                <a:lnTo>
                  <a:pt x="647218" y="1283891"/>
                </a:lnTo>
                <a:lnTo>
                  <a:pt x="647616" y="1275557"/>
                </a:lnTo>
                <a:lnTo>
                  <a:pt x="648013" y="1267619"/>
                </a:lnTo>
                <a:lnTo>
                  <a:pt x="647616" y="1259682"/>
                </a:lnTo>
                <a:lnTo>
                  <a:pt x="647218" y="1252538"/>
                </a:lnTo>
                <a:lnTo>
                  <a:pt x="646424" y="1245394"/>
                </a:lnTo>
                <a:lnTo>
                  <a:pt x="645233" y="1237457"/>
                </a:lnTo>
                <a:lnTo>
                  <a:pt x="466951" y="280988"/>
                </a:lnTo>
                <a:lnTo>
                  <a:pt x="465362" y="271463"/>
                </a:lnTo>
                <a:lnTo>
                  <a:pt x="464568" y="263128"/>
                </a:lnTo>
                <a:lnTo>
                  <a:pt x="464568" y="254397"/>
                </a:lnTo>
                <a:lnTo>
                  <a:pt x="464965" y="246857"/>
                </a:lnTo>
                <a:lnTo>
                  <a:pt x="465759" y="239316"/>
                </a:lnTo>
                <a:lnTo>
                  <a:pt x="467348" y="232569"/>
                </a:lnTo>
                <a:lnTo>
                  <a:pt x="468936" y="225822"/>
                </a:lnTo>
                <a:lnTo>
                  <a:pt x="471318" y="219869"/>
                </a:lnTo>
                <a:lnTo>
                  <a:pt x="473701" y="214313"/>
                </a:lnTo>
                <a:lnTo>
                  <a:pt x="476480" y="209153"/>
                </a:lnTo>
                <a:lnTo>
                  <a:pt x="479657" y="204391"/>
                </a:lnTo>
                <a:lnTo>
                  <a:pt x="482833" y="199628"/>
                </a:lnTo>
                <a:lnTo>
                  <a:pt x="486407" y="195263"/>
                </a:lnTo>
                <a:lnTo>
                  <a:pt x="490775" y="191691"/>
                </a:lnTo>
                <a:lnTo>
                  <a:pt x="494348" y="188119"/>
                </a:lnTo>
                <a:lnTo>
                  <a:pt x="498319" y="184944"/>
                </a:lnTo>
                <a:lnTo>
                  <a:pt x="502289" y="182166"/>
                </a:lnTo>
                <a:lnTo>
                  <a:pt x="506657" y="179785"/>
                </a:lnTo>
                <a:lnTo>
                  <a:pt x="514201" y="175419"/>
                </a:lnTo>
                <a:lnTo>
                  <a:pt x="522143" y="171450"/>
                </a:lnTo>
                <a:lnTo>
                  <a:pt x="528893" y="169069"/>
                </a:lnTo>
                <a:lnTo>
                  <a:pt x="534849" y="167482"/>
                </a:lnTo>
                <a:lnTo>
                  <a:pt x="539614" y="166291"/>
                </a:lnTo>
                <a:lnTo>
                  <a:pt x="543981" y="165497"/>
                </a:lnTo>
                <a:lnTo>
                  <a:pt x="552320" y="163910"/>
                </a:lnTo>
                <a:lnTo>
                  <a:pt x="561055" y="162719"/>
                </a:lnTo>
                <a:lnTo>
                  <a:pt x="569393" y="162322"/>
                </a:lnTo>
                <a:lnTo>
                  <a:pt x="577732" y="161925"/>
                </a:lnTo>
                <a:close/>
                <a:moveTo>
                  <a:pt x="576263" y="0"/>
                </a:moveTo>
                <a:lnTo>
                  <a:pt x="594539" y="397"/>
                </a:lnTo>
                <a:lnTo>
                  <a:pt x="612419" y="1589"/>
                </a:lnTo>
                <a:lnTo>
                  <a:pt x="630298" y="3973"/>
                </a:lnTo>
                <a:lnTo>
                  <a:pt x="647780" y="7151"/>
                </a:lnTo>
                <a:lnTo>
                  <a:pt x="664864" y="10727"/>
                </a:lnTo>
                <a:lnTo>
                  <a:pt x="681551" y="15098"/>
                </a:lnTo>
                <a:lnTo>
                  <a:pt x="697841" y="20263"/>
                </a:lnTo>
                <a:lnTo>
                  <a:pt x="714131" y="26620"/>
                </a:lnTo>
                <a:lnTo>
                  <a:pt x="729626" y="33374"/>
                </a:lnTo>
                <a:lnTo>
                  <a:pt x="745122" y="41321"/>
                </a:lnTo>
                <a:lnTo>
                  <a:pt x="759822" y="50062"/>
                </a:lnTo>
                <a:lnTo>
                  <a:pt x="774920" y="59200"/>
                </a:lnTo>
                <a:lnTo>
                  <a:pt x="788826" y="69530"/>
                </a:lnTo>
                <a:lnTo>
                  <a:pt x="803130" y="80655"/>
                </a:lnTo>
                <a:lnTo>
                  <a:pt x="816638" y="92575"/>
                </a:lnTo>
                <a:lnTo>
                  <a:pt x="830147" y="105289"/>
                </a:lnTo>
                <a:lnTo>
                  <a:pt x="842464" y="118798"/>
                </a:lnTo>
                <a:lnTo>
                  <a:pt x="854780" y="132307"/>
                </a:lnTo>
                <a:lnTo>
                  <a:pt x="865508" y="146610"/>
                </a:lnTo>
                <a:lnTo>
                  <a:pt x="876235" y="160516"/>
                </a:lnTo>
                <a:lnTo>
                  <a:pt x="885374" y="175615"/>
                </a:lnTo>
                <a:lnTo>
                  <a:pt x="894115" y="190315"/>
                </a:lnTo>
                <a:lnTo>
                  <a:pt x="901664" y="205811"/>
                </a:lnTo>
                <a:lnTo>
                  <a:pt x="908815" y="221306"/>
                </a:lnTo>
                <a:lnTo>
                  <a:pt x="915172" y="237596"/>
                </a:lnTo>
                <a:lnTo>
                  <a:pt x="920337" y="253886"/>
                </a:lnTo>
                <a:lnTo>
                  <a:pt x="924708" y="270574"/>
                </a:lnTo>
                <a:lnTo>
                  <a:pt x="928284" y="287658"/>
                </a:lnTo>
                <a:lnTo>
                  <a:pt x="931462" y="304743"/>
                </a:lnTo>
                <a:lnTo>
                  <a:pt x="933449" y="322622"/>
                </a:lnTo>
                <a:lnTo>
                  <a:pt x="934641" y="340502"/>
                </a:lnTo>
                <a:lnTo>
                  <a:pt x="935038" y="359175"/>
                </a:lnTo>
                <a:lnTo>
                  <a:pt x="934641" y="377452"/>
                </a:lnTo>
                <a:lnTo>
                  <a:pt x="933449" y="395331"/>
                </a:lnTo>
                <a:lnTo>
                  <a:pt x="931462" y="413211"/>
                </a:lnTo>
                <a:lnTo>
                  <a:pt x="928284" y="430693"/>
                </a:lnTo>
                <a:lnTo>
                  <a:pt x="924708" y="447777"/>
                </a:lnTo>
                <a:lnTo>
                  <a:pt x="920337" y="464465"/>
                </a:lnTo>
                <a:lnTo>
                  <a:pt x="915172" y="480755"/>
                </a:lnTo>
                <a:lnTo>
                  <a:pt x="908815" y="496647"/>
                </a:lnTo>
                <a:lnTo>
                  <a:pt x="901664" y="512540"/>
                </a:lnTo>
                <a:lnTo>
                  <a:pt x="894115" y="527638"/>
                </a:lnTo>
                <a:lnTo>
                  <a:pt x="885374" y="543134"/>
                </a:lnTo>
                <a:lnTo>
                  <a:pt x="876235" y="557437"/>
                </a:lnTo>
                <a:lnTo>
                  <a:pt x="865508" y="572138"/>
                </a:lnTo>
                <a:lnTo>
                  <a:pt x="854780" y="585647"/>
                </a:lnTo>
                <a:lnTo>
                  <a:pt x="842464" y="599553"/>
                </a:lnTo>
                <a:lnTo>
                  <a:pt x="830147" y="612664"/>
                </a:lnTo>
                <a:lnTo>
                  <a:pt x="830147" y="613061"/>
                </a:lnTo>
                <a:lnTo>
                  <a:pt x="822201" y="620611"/>
                </a:lnTo>
                <a:lnTo>
                  <a:pt x="813857" y="628160"/>
                </a:lnTo>
                <a:lnTo>
                  <a:pt x="805911" y="634914"/>
                </a:lnTo>
                <a:lnTo>
                  <a:pt x="797964" y="641668"/>
                </a:lnTo>
                <a:lnTo>
                  <a:pt x="791607" y="619419"/>
                </a:lnTo>
                <a:lnTo>
                  <a:pt x="785250" y="597963"/>
                </a:lnTo>
                <a:lnTo>
                  <a:pt x="778496" y="576111"/>
                </a:lnTo>
                <a:lnTo>
                  <a:pt x="771344" y="553861"/>
                </a:lnTo>
                <a:lnTo>
                  <a:pt x="780880" y="543928"/>
                </a:lnTo>
                <a:lnTo>
                  <a:pt x="790018" y="533201"/>
                </a:lnTo>
                <a:lnTo>
                  <a:pt x="798759" y="522473"/>
                </a:lnTo>
                <a:lnTo>
                  <a:pt x="806705" y="511745"/>
                </a:lnTo>
                <a:lnTo>
                  <a:pt x="813857" y="500223"/>
                </a:lnTo>
                <a:lnTo>
                  <a:pt x="820611" y="488701"/>
                </a:lnTo>
                <a:lnTo>
                  <a:pt x="826571" y="476782"/>
                </a:lnTo>
                <a:lnTo>
                  <a:pt x="831736" y="464862"/>
                </a:lnTo>
                <a:lnTo>
                  <a:pt x="836504" y="452545"/>
                </a:lnTo>
                <a:lnTo>
                  <a:pt x="840477" y="439831"/>
                </a:lnTo>
                <a:lnTo>
                  <a:pt x="844053" y="427117"/>
                </a:lnTo>
                <a:lnTo>
                  <a:pt x="846834" y="414005"/>
                </a:lnTo>
                <a:lnTo>
                  <a:pt x="849218" y="400894"/>
                </a:lnTo>
                <a:lnTo>
                  <a:pt x="850807" y="386988"/>
                </a:lnTo>
                <a:lnTo>
                  <a:pt x="851602" y="373479"/>
                </a:lnTo>
                <a:lnTo>
                  <a:pt x="851999" y="359175"/>
                </a:lnTo>
                <a:lnTo>
                  <a:pt x="851602" y="344872"/>
                </a:lnTo>
                <a:lnTo>
                  <a:pt x="850807" y="330966"/>
                </a:lnTo>
                <a:lnTo>
                  <a:pt x="849218" y="317457"/>
                </a:lnTo>
                <a:lnTo>
                  <a:pt x="846834" y="303948"/>
                </a:lnTo>
                <a:lnTo>
                  <a:pt x="844053" y="291234"/>
                </a:lnTo>
                <a:lnTo>
                  <a:pt x="840477" y="278123"/>
                </a:lnTo>
                <a:lnTo>
                  <a:pt x="836504" y="265806"/>
                </a:lnTo>
                <a:lnTo>
                  <a:pt x="831736" y="253092"/>
                </a:lnTo>
                <a:lnTo>
                  <a:pt x="826571" y="241172"/>
                </a:lnTo>
                <a:lnTo>
                  <a:pt x="820611" y="229253"/>
                </a:lnTo>
                <a:lnTo>
                  <a:pt x="813460" y="217730"/>
                </a:lnTo>
                <a:lnTo>
                  <a:pt x="806308" y="206605"/>
                </a:lnTo>
                <a:lnTo>
                  <a:pt x="798759" y="195481"/>
                </a:lnTo>
                <a:lnTo>
                  <a:pt x="789621" y="185150"/>
                </a:lnTo>
                <a:lnTo>
                  <a:pt x="780880" y="174820"/>
                </a:lnTo>
                <a:lnTo>
                  <a:pt x="770947" y="164092"/>
                </a:lnTo>
                <a:lnTo>
                  <a:pt x="760617" y="154556"/>
                </a:lnTo>
                <a:lnTo>
                  <a:pt x="750287" y="145021"/>
                </a:lnTo>
                <a:lnTo>
                  <a:pt x="739559" y="136677"/>
                </a:lnTo>
                <a:lnTo>
                  <a:pt x="728434" y="129128"/>
                </a:lnTo>
                <a:lnTo>
                  <a:pt x="717310" y="121976"/>
                </a:lnTo>
                <a:lnTo>
                  <a:pt x="705788" y="114825"/>
                </a:lnTo>
                <a:lnTo>
                  <a:pt x="693868" y="108865"/>
                </a:lnTo>
                <a:lnTo>
                  <a:pt x="682346" y="103700"/>
                </a:lnTo>
                <a:lnTo>
                  <a:pt x="669632" y="98932"/>
                </a:lnTo>
                <a:lnTo>
                  <a:pt x="657315" y="94959"/>
                </a:lnTo>
                <a:lnTo>
                  <a:pt x="644204" y="91383"/>
                </a:lnTo>
                <a:lnTo>
                  <a:pt x="631490" y="88204"/>
                </a:lnTo>
                <a:lnTo>
                  <a:pt x="617584" y="86218"/>
                </a:lnTo>
                <a:lnTo>
                  <a:pt x="604472" y="84628"/>
                </a:lnTo>
                <a:lnTo>
                  <a:pt x="590169" y="83436"/>
                </a:lnTo>
                <a:lnTo>
                  <a:pt x="576263" y="83436"/>
                </a:lnTo>
                <a:lnTo>
                  <a:pt x="561960" y="83436"/>
                </a:lnTo>
                <a:lnTo>
                  <a:pt x="548451" y="84628"/>
                </a:lnTo>
                <a:lnTo>
                  <a:pt x="534545" y="86218"/>
                </a:lnTo>
                <a:lnTo>
                  <a:pt x="521434" y="88204"/>
                </a:lnTo>
                <a:lnTo>
                  <a:pt x="507925" y="91383"/>
                </a:lnTo>
                <a:lnTo>
                  <a:pt x="495211" y="94959"/>
                </a:lnTo>
                <a:lnTo>
                  <a:pt x="482497" y="98932"/>
                </a:lnTo>
                <a:lnTo>
                  <a:pt x="470578" y="103700"/>
                </a:lnTo>
                <a:lnTo>
                  <a:pt x="458658" y="108865"/>
                </a:lnTo>
                <a:lnTo>
                  <a:pt x="446341" y="114825"/>
                </a:lnTo>
                <a:lnTo>
                  <a:pt x="435217" y="121976"/>
                </a:lnTo>
                <a:lnTo>
                  <a:pt x="423694" y="129128"/>
                </a:lnTo>
                <a:lnTo>
                  <a:pt x="412967" y="136677"/>
                </a:lnTo>
                <a:lnTo>
                  <a:pt x="401842" y="145021"/>
                </a:lnTo>
                <a:lnTo>
                  <a:pt x="391512" y="154556"/>
                </a:lnTo>
                <a:lnTo>
                  <a:pt x="381579" y="164092"/>
                </a:lnTo>
                <a:lnTo>
                  <a:pt x="381182" y="164092"/>
                </a:lnTo>
                <a:lnTo>
                  <a:pt x="371249" y="174820"/>
                </a:lnTo>
                <a:lnTo>
                  <a:pt x="362111" y="185150"/>
                </a:lnTo>
                <a:lnTo>
                  <a:pt x="353767" y="195481"/>
                </a:lnTo>
                <a:lnTo>
                  <a:pt x="345821" y="207003"/>
                </a:lnTo>
                <a:lnTo>
                  <a:pt x="338669" y="218128"/>
                </a:lnTo>
                <a:lnTo>
                  <a:pt x="331915" y="229253"/>
                </a:lnTo>
                <a:lnTo>
                  <a:pt x="325955" y="241172"/>
                </a:lnTo>
                <a:lnTo>
                  <a:pt x="320790" y="253092"/>
                </a:lnTo>
                <a:lnTo>
                  <a:pt x="315625" y="265806"/>
                </a:lnTo>
                <a:lnTo>
                  <a:pt x="311652" y="278123"/>
                </a:lnTo>
                <a:lnTo>
                  <a:pt x="308473" y="291234"/>
                </a:lnTo>
                <a:lnTo>
                  <a:pt x="305692" y="303948"/>
                </a:lnTo>
                <a:lnTo>
                  <a:pt x="303308" y="317457"/>
                </a:lnTo>
                <a:lnTo>
                  <a:pt x="301719" y="330966"/>
                </a:lnTo>
                <a:lnTo>
                  <a:pt x="300924" y="345269"/>
                </a:lnTo>
                <a:lnTo>
                  <a:pt x="300527" y="359175"/>
                </a:lnTo>
                <a:lnTo>
                  <a:pt x="300924" y="373479"/>
                </a:lnTo>
                <a:lnTo>
                  <a:pt x="301719" y="386988"/>
                </a:lnTo>
                <a:lnTo>
                  <a:pt x="303308" y="400894"/>
                </a:lnTo>
                <a:lnTo>
                  <a:pt x="305692" y="414005"/>
                </a:lnTo>
                <a:lnTo>
                  <a:pt x="308473" y="427514"/>
                </a:lnTo>
                <a:lnTo>
                  <a:pt x="311652" y="440228"/>
                </a:lnTo>
                <a:lnTo>
                  <a:pt x="315625" y="452545"/>
                </a:lnTo>
                <a:lnTo>
                  <a:pt x="320790" y="464862"/>
                </a:lnTo>
                <a:lnTo>
                  <a:pt x="325955" y="476782"/>
                </a:lnTo>
                <a:lnTo>
                  <a:pt x="331915" y="489098"/>
                </a:lnTo>
                <a:lnTo>
                  <a:pt x="338669" y="500223"/>
                </a:lnTo>
                <a:lnTo>
                  <a:pt x="345821" y="511745"/>
                </a:lnTo>
                <a:lnTo>
                  <a:pt x="353767" y="522870"/>
                </a:lnTo>
                <a:lnTo>
                  <a:pt x="362111" y="533201"/>
                </a:lnTo>
                <a:lnTo>
                  <a:pt x="371249" y="543928"/>
                </a:lnTo>
                <a:lnTo>
                  <a:pt x="381182" y="554258"/>
                </a:lnTo>
                <a:lnTo>
                  <a:pt x="387539" y="560218"/>
                </a:lnTo>
                <a:lnTo>
                  <a:pt x="393896" y="566575"/>
                </a:lnTo>
                <a:lnTo>
                  <a:pt x="400650" y="572138"/>
                </a:lnTo>
                <a:lnTo>
                  <a:pt x="407405" y="577700"/>
                </a:lnTo>
                <a:lnTo>
                  <a:pt x="414159" y="582468"/>
                </a:lnTo>
                <a:lnTo>
                  <a:pt x="420913" y="587633"/>
                </a:lnTo>
                <a:lnTo>
                  <a:pt x="428065" y="592401"/>
                </a:lnTo>
                <a:lnTo>
                  <a:pt x="435614" y="597169"/>
                </a:lnTo>
                <a:lnTo>
                  <a:pt x="442368" y="601142"/>
                </a:lnTo>
                <a:lnTo>
                  <a:pt x="449917" y="605115"/>
                </a:lnTo>
                <a:lnTo>
                  <a:pt x="457069" y="608691"/>
                </a:lnTo>
                <a:lnTo>
                  <a:pt x="465015" y="612267"/>
                </a:lnTo>
                <a:lnTo>
                  <a:pt x="472564" y="615445"/>
                </a:lnTo>
                <a:lnTo>
                  <a:pt x="480113" y="618227"/>
                </a:lnTo>
                <a:lnTo>
                  <a:pt x="488457" y="621008"/>
                </a:lnTo>
                <a:lnTo>
                  <a:pt x="496403" y="623789"/>
                </a:lnTo>
                <a:lnTo>
                  <a:pt x="498787" y="634914"/>
                </a:lnTo>
                <a:lnTo>
                  <a:pt x="501171" y="645642"/>
                </a:lnTo>
                <a:lnTo>
                  <a:pt x="505541" y="667891"/>
                </a:lnTo>
                <a:lnTo>
                  <a:pt x="508720" y="690141"/>
                </a:lnTo>
                <a:lnTo>
                  <a:pt x="511501" y="712788"/>
                </a:lnTo>
                <a:lnTo>
                  <a:pt x="498390" y="710404"/>
                </a:lnTo>
                <a:lnTo>
                  <a:pt x="484881" y="707226"/>
                </a:lnTo>
                <a:lnTo>
                  <a:pt x="472167" y="703253"/>
                </a:lnTo>
                <a:lnTo>
                  <a:pt x="459453" y="699279"/>
                </a:lnTo>
                <a:lnTo>
                  <a:pt x="446739" y="694909"/>
                </a:lnTo>
                <a:lnTo>
                  <a:pt x="434819" y="690141"/>
                </a:lnTo>
                <a:lnTo>
                  <a:pt x="422503" y="684579"/>
                </a:lnTo>
                <a:lnTo>
                  <a:pt x="410583" y="678619"/>
                </a:lnTo>
                <a:lnTo>
                  <a:pt x="398664" y="671864"/>
                </a:lnTo>
                <a:lnTo>
                  <a:pt x="387142" y="665110"/>
                </a:lnTo>
                <a:lnTo>
                  <a:pt x="376017" y="657561"/>
                </a:lnTo>
                <a:lnTo>
                  <a:pt x="364892" y="649615"/>
                </a:lnTo>
                <a:lnTo>
                  <a:pt x="354164" y="641271"/>
                </a:lnTo>
                <a:lnTo>
                  <a:pt x="343040" y="632133"/>
                </a:lnTo>
                <a:lnTo>
                  <a:pt x="332709" y="622994"/>
                </a:lnTo>
                <a:lnTo>
                  <a:pt x="322379" y="612664"/>
                </a:lnTo>
                <a:lnTo>
                  <a:pt x="309665" y="599553"/>
                </a:lnTo>
                <a:lnTo>
                  <a:pt x="297746" y="585647"/>
                </a:lnTo>
                <a:lnTo>
                  <a:pt x="286621" y="572138"/>
                </a:lnTo>
                <a:lnTo>
                  <a:pt x="276291" y="557437"/>
                </a:lnTo>
                <a:lnTo>
                  <a:pt x="267153" y="543134"/>
                </a:lnTo>
                <a:lnTo>
                  <a:pt x="258412" y="527638"/>
                </a:lnTo>
                <a:lnTo>
                  <a:pt x="250465" y="512540"/>
                </a:lnTo>
                <a:lnTo>
                  <a:pt x="243711" y="496647"/>
                </a:lnTo>
                <a:lnTo>
                  <a:pt x="237751" y="480755"/>
                </a:lnTo>
                <a:lnTo>
                  <a:pt x="231792" y="464465"/>
                </a:lnTo>
                <a:lnTo>
                  <a:pt x="227421" y="447777"/>
                </a:lnTo>
                <a:lnTo>
                  <a:pt x="223845" y="430693"/>
                </a:lnTo>
                <a:lnTo>
                  <a:pt x="221064" y="413211"/>
                </a:lnTo>
                <a:lnTo>
                  <a:pt x="219078" y="395331"/>
                </a:lnTo>
                <a:lnTo>
                  <a:pt x="217886" y="377452"/>
                </a:lnTo>
                <a:lnTo>
                  <a:pt x="217488" y="359175"/>
                </a:lnTo>
                <a:lnTo>
                  <a:pt x="217886" y="340502"/>
                </a:lnTo>
                <a:lnTo>
                  <a:pt x="219078" y="322622"/>
                </a:lnTo>
                <a:lnTo>
                  <a:pt x="221064" y="304743"/>
                </a:lnTo>
                <a:lnTo>
                  <a:pt x="223845" y="287658"/>
                </a:lnTo>
                <a:lnTo>
                  <a:pt x="227421" y="270574"/>
                </a:lnTo>
                <a:lnTo>
                  <a:pt x="231792" y="253886"/>
                </a:lnTo>
                <a:lnTo>
                  <a:pt x="237751" y="237596"/>
                </a:lnTo>
                <a:lnTo>
                  <a:pt x="243711" y="221306"/>
                </a:lnTo>
                <a:lnTo>
                  <a:pt x="250465" y="205811"/>
                </a:lnTo>
                <a:lnTo>
                  <a:pt x="258412" y="190315"/>
                </a:lnTo>
                <a:lnTo>
                  <a:pt x="267153" y="175615"/>
                </a:lnTo>
                <a:lnTo>
                  <a:pt x="276291" y="160516"/>
                </a:lnTo>
                <a:lnTo>
                  <a:pt x="286621" y="146610"/>
                </a:lnTo>
                <a:lnTo>
                  <a:pt x="297746" y="132307"/>
                </a:lnTo>
                <a:lnTo>
                  <a:pt x="309665" y="118798"/>
                </a:lnTo>
                <a:lnTo>
                  <a:pt x="322379" y="105289"/>
                </a:lnTo>
                <a:lnTo>
                  <a:pt x="335491" y="92575"/>
                </a:lnTo>
                <a:lnTo>
                  <a:pt x="349397" y="80655"/>
                </a:lnTo>
                <a:lnTo>
                  <a:pt x="363303" y="69530"/>
                </a:lnTo>
                <a:lnTo>
                  <a:pt x="378003" y="59200"/>
                </a:lnTo>
                <a:lnTo>
                  <a:pt x="392307" y="50062"/>
                </a:lnTo>
                <a:lnTo>
                  <a:pt x="407405" y="41321"/>
                </a:lnTo>
                <a:lnTo>
                  <a:pt x="422900" y="33374"/>
                </a:lnTo>
                <a:lnTo>
                  <a:pt x="438395" y="26620"/>
                </a:lnTo>
                <a:lnTo>
                  <a:pt x="454288" y="20263"/>
                </a:lnTo>
                <a:lnTo>
                  <a:pt x="470975" y="15098"/>
                </a:lnTo>
                <a:lnTo>
                  <a:pt x="487662" y="10727"/>
                </a:lnTo>
                <a:lnTo>
                  <a:pt x="504747" y="7151"/>
                </a:lnTo>
                <a:lnTo>
                  <a:pt x="522228" y="3973"/>
                </a:lnTo>
                <a:lnTo>
                  <a:pt x="539710" y="1589"/>
                </a:lnTo>
                <a:lnTo>
                  <a:pt x="557589" y="397"/>
                </a:lnTo>
                <a:lnTo>
                  <a:pt x="5762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pic>
        <p:nvPicPr>
          <p:cNvPr id="3" name="jb280.jpg" descr="id:2147523583;FounderCES"/>
          <p:cNvPicPr/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937870" y="2515766"/>
            <a:ext cx="2730636" cy="1965572"/>
          </a:xfrm>
          <a:prstGeom prst="rect">
            <a:avLst/>
          </a:prstGeom>
        </p:spPr>
      </p:pic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7187183" y="1278316"/>
          <a:ext cx="308992" cy="798229"/>
        </p:xfrm>
        <a:graphic>
          <a:graphicData uri="http://schemas.openxmlformats.org/presentationml/2006/ole">
            <p:oleObj spid="_x0000_s1025" name="Equation" r:id="rId6" imgW="3657600" imgH="9448800" progId="">
              <p:embed/>
            </p:oleObj>
          </a:graphicData>
        </a:graphic>
      </p:graphicFrame>
      <p:sp>
        <p:nvSpPr>
          <p:cNvPr id="6" name="矩形 5"/>
          <p:cNvSpPr/>
          <p:nvPr/>
        </p:nvSpPr>
        <p:spPr>
          <a:xfrm>
            <a:off x="842935" y="2776526"/>
            <a:ext cx="4786346" cy="156966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小结</a:t>
            </a:r>
            <a:r>
              <a:rPr lang="en-US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:</a:t>
            </a:r>
            <a:r>
              <a:rPr lang="zh-CN" altLang="zh-CN" sz="20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把各顶点的横坐标和纵坐标都乘</a:t>
            </a:r>
            <a:r>
              <a:rPr lang="en-US" altLang="zh-CN" sz="20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    </a:t>
            </a:r>
            <a:r>
              <a:rPr lang="zh-CN" altLang="zh-CN" sz="20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后得到的图形与原图形相比</a:t>
            </a:r>
            <a:r>
              <a:rPr lang="en-US" altLang="zh-CN" sz="20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形状没有发生变化</a:t>
            </a:r>
            <a:r>
              <a:rPr lang="en-US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边长变为原图形的一半</a:t>
            </a:r>
            <a:r>
              <a:rPr lang="en-US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zh-CN" sz="20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对应顶点的连线所在的直线同样相交于一点</a:t>
            </a:r>
            <a:r>
              <a:rPr lang="en-US" altLang="zh-CN" sz="2000" b="1" i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.</a:t>
            </a:r>
            <a:endParaRPr lang="zh-CN" altLang="zh-CN" sz="2000" b="1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4311065" y="5570711"/>
          <a:ext cx="1353326" cy="648072"/>
        </p:xfrm>
        <a:graphic>
          <a:graphicData uri="http://schemas.openxmlformats.org/presentationml/2006/ole">
            <p:oleObj spid="_x0000_s1026" name="Equation" r:id="rId7" imgW="21640800" imgH="10363200" progId="">
              <p:embed/>
            </p:oleObj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6849021" y="4968344"/>
          <a:ext cx="2088232" cy="657406"/>
        </p:xfrm>
        <a:graphic>
          <a:graphicData uri="http://schemas.openxmlformats.org/presentationml/2006/ole">
            <p:oleObj spid="_x0000_s1027" name="Equation" r:id="rId8" imgW="32918400" imgH="10363200" progId="">
              <p:embed/>
            </p:oleObj>
          </a:graphicData>
        </a:graphic>
      </p:graphicFrame>
      <p:grpSp>
        <p:nvGrpSpPr>
          <p:cNvPr id="30" name="组合 29"/>
          <p:cNvGrpSpPr/>
          <p:nvPr/>
        </p:nvGrpSpPr>
        <p:grpSpPr>
          <a:xfrm>
            <a:off x="6081886" y="3091830"/>
            <a:ext cx="1521266" cy="1264206"/>
            <a:chOff x="6081886" y="3091830"/>
            <a:chExt cx="1521266" cy="1264206"/>
          </a:xfrm>
        </p:grpSpPr>
        <p:sp>
          <p:nvSpPr>
            <p:cNvPr id="15" name="椭圆 14"/>
            <p:cNvSpPr/>
            <p:nvPr/>
          </p:nvSpPr>
          <p:spPr>
            <a:xfrm>
              <a:off x="6801966" y="3523878"/>
              <a:ext cx="144016" cy="144016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29" name="组合 28"/>
            <p:cNvGrpSpPr/>
            <p:nvPr/>
          </p:nvGrpSpPr>
          <p:grpSpPr>
            <a:xfrm>
              <a:off x="6081886" y="3091830"/>
              <a:ext cx="1521266" cy="1264206"/>
              <a:chOff x="6081886" y="3091830"/>
              <a:chExt cx="1521266" cy="1264206"/>
            </a:xfrm>
          </p:grpSpPr>
          <p:cxnSp>
            <p:nvCxnSpPr>
              <p:cNvPr id="23" name="直接连接符 22"/>
              <p:cNvCxnSpPr>
                <a:stCxn id="15" idx="0"/>
                <a:endCxn id="13" idx="1"/>
              </p:cNvCxnSpPr>
              <p:nvPr/>
            </p:nvCxnSpPr>
            <p:spPr>
              <a:xfrm>
                <a:off x="6874609" y="3514353"/>
                <a:ext cx="164465" cy="597535"/>
              </a:xfrm>
              <a:prstGeom prst="line">
                <a:avLst/>
              </a:prstGeom>
              <a:ln w="31750">
                <a:solidFill>
                  <a:srgbClr val="FF33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8" name="组合 27"/>
              <p:cNvGrpSpPr/>
              <p:nvPr/>
            </p:nvGrpSpPr>
            <p:grpSpPr>
              <a:xfrm>
                <a:off x="6081886" y="3091830"/>
                <a:ext cx="1521266" cy="1264206"/>
                <a:chOff x="6081886" y="3091830"/>
                <a:chExt cx="1521266" cy="1264206"/>
              </a:xfrm>
            </p:grpSpPr>
            <p:sp>
              <p:nvSpPr>
                <p:cNvPr id="13" name="椭圆 12"/>
                <p:cNvSpPr/>
                <p:nvPr/>
              </p:nvSpPr>
              <p:spPr>
                <a:xfrm>
                  <a:off x="7017990" y="4099942"/>
                  <a:ext cx="144016" cy="144016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6" name="椭圆 15"/>
                <p:cNvSpPr/>
                <p:nvPr/>
              </p:nvSpPr>
              <p:spPr>
                <a:xfrm>
                  <a:off x="6081886" y="4099942"/>
                  <a:ext cx="144016" cy="144016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7" name="椭圆 16"/>
                <p:cNvSpPr/>
                <p:nvPr/>
              </p:nvSpPr>
              <p:spPr>
                <a:xfrm>
                  <a:off x="6297910" y="3523878"/>
                  <a:ext cx="144016" cy="144016"/>
                </a:xfrm>
                <a:prstGeom prst="ellipse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18" name="矩形 17"/>
                <p:cNvSpPr/>
                <p:nvPr/>
              </p:nvSpPr>
              <p:spPr>
                <a:xfrm>
                  <a:off x="6729958" y="3091830"/>
                  <a:ext cx="42672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2000" i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r>
                    <a:rPr lang="en-US" altLang="zh-CN" sz="2000" baseline="-25000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zh-CN" altLang="en-US" dirty="0"/>
                </a:p>
              </p:txBody>
            </p:sp>
            <p:sp>
              <p:nvSpPr>
                <p:cNvPr id="19" name="矩形 18"/>
                <p:cNvSpPr/>
                <p:nvPr/>
              </p:nvSpPr>
              <p:spPr>
                <a:xfrm>
                  <a:off x="7162006" y="3955926"/>
                  <a:ext cx="44114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2000" i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</a:t>
                  </a:r>
                  <a:r>
                    <a:rPr lang="en-US" altLang="zh-CN" sz="2000" baseline="-25000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zh-CN" altLang="en-US" dirty="0"/>
                </a:p>
              </p:txBody>
            </p:sp>
            <p:cxnSp>
              <p:nvCxnSpPr>
                <p:cNvPr id="21" name="直接连接符 20"/>
                <p:cNvCxnSpPr>
                  <a:endCxn id="17" idx="3"/>
                </p:cNvCxnSpPr>
                <p:nvPr/>
              </p:nvCxnSpPr>
              <p:spPr>
                <a:xfrm flipV="1">
                  <a:off x="6153894" y="3637278"/>
                  <a:ext cx="165107" cy="474231"/>
                </a:xfrm>
                <a:prstGeom prst="line">
                  <a:avLst/>
                </a:prstGeom>
                <a:ln w="31750">
                  <a:solidFill>
                    <a:srgbClr val="FF33C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直接连接符 21"/>
                <p:cNvCxnSpPr>
                  <a:stCxn id="15" idx="7"/>
                </p:cNvCxnSpPr>
                <p:nvPr/>
              </p:nvCxnSpPr>
              <p:spPr>
                <a:xfrm flipH="1" flipV="1">
                  <a:off x="6370553" y="3513718"/>
                  <a:ext cx="554973" cy="21091"/>
                </a:xfrm>
                <a:prstGeom prst="line">
                  <a:avLst/>
                </a:prstGeom>
                <a:ln w="31750">
                  <a:solidFill>
                    <a:srgbClr val="FF33C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直接连接符 23"/>
                <p:cNvCxnSpPr>
                  <a:endCxn id="13" idx="2"/>
                </p:cNvCxnSpPr>
                <p:nvPr/>
              </p:nvCxnSpPr>
              <p:spPr>
                <a:xfrm>
                  <a:off x="6153894" y="4163060"/>
                  <a:ext cx="864096" cy="0"/>
                </a:xfrm>
                <a:prstGeom prst="line">
                  <a:avLst/>
                </a:prstGeom>
                <a:ln w="31750">
                  <a:solidFill>
                    <a:srgbClr val="FF33C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" name="矩形 26"/>
                <p:cNvSpPr/>
                <p:nvPr/>
              </p:nvSpPr>
              <p:spPr>
                <a:xfrm>
                  <a:off x="6081886" y="3163838"/>
                  <a:ext cx="44114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2000" i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r>
                    <a:rPr lang="en-US" altLang="zh-CN" sz="2000" baseline="-25000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zh-CN" altLang="en-US" dirty="0"/>
                </a:p>
              </p:txBody>
            </p:sp>
          </p:grpSp>
        </p:grpSp>
      </p:grpSp>
      <p:graphicFrame>
        <p:nvGraphicFramePr>
          <p:cNvPr id="25" name="对象 24"/>
          <p:cNvGraphicFramePr>
            <a:graphicFrameLocks noChangeAspect="1"/>
          </p:cNvGraphicFramePr>
          <p:nvPr/>
        </p:nvGraphicFramePr>
        <p:xfrm>
          <a:off x="5286378" y="2528876"/>
          <a:ext cx="223838" cy="578248"/>
        </p:xfrm>
        <a:graphic>
          <a:graphicData uri="http://schemas.openxmlformats.org/presentationml/2006/ole">
            <p:oleObj spid="_x0000_s1028" name="Equation" r:id="rId9" imgW="3657600" imgH="9448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矩形 4"/>
          <p:cNvSpPr/>
          <p:nvPr/>
        </p:nvSpPr>
        <p:spPr>
          <a:xfrm>
            <a:off x="868734" y="1469554"/>
            <a:ext cx="11037516" cy="9196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</a:pPr>
            <a:r>
              <a:rPr lang="en-US" altLang="zh-CN" sz="2400" dirty="0" smtClean="0">
                <a:solidFill>
                  <a:srgbClr val="1717F9"/>
                </a:solidFill>
              </a:rPr>
              <a:t>        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如下图，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把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图形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各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顶点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的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纵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坐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标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不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变，横坐标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乘</a:t>
            </a:r>
            <a:r>
              <a:rPr lang="en-US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 2,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分别写出各顶点坐标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.</a:t>
            </a:r>
          </a:p>
          <a:p>
            <a:pPr>
              <a:lnSpc>
                <a:spcPct val="112000"/>
              </a:lnSpc>
            </a:pP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然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后画出图形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观察得到的图形与原图形的形状和大小的变化规律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</a:rPr>
              <a:t>.</a:t>
            </a:r>
            <a:endParaRPr lang="zh-CN" altLang="zh-CN" sz="20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20" name=" 220"/>
          <p:cNvSpPr/>
          <p:nvPr/>
        </p:nvSpPr>
        <p:spPr>
          <a:xfrm>
            <a:off x="314325" y="1064260"/>
            <a:ext cx="311467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合作研学</a:t>
            </a:r>
            <a:r>
              <a:rPr lang="en-US" altLang="zh-CN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20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展示激学</a:t>
            </a:r>
            <a:endParaRPr lang="zh-CN" altLang="en-US" sz="20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85925" y="15754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 2050"/>
          <p:cNvSpPr/>
          <p:nvPr/>
        </p:nvSpPr>
        <p:spPr bwMode="auto">
          <a:xfrm>
            <a:off x="302895" y="1630045"/>
            <a:ext cx="417195" cy="639445"/>
          </a:xfrm>
          <a:custGeom>
            <a:avLst/>
            <a:gdLst/>
            <a:ahLst/>
            <a:cxnLst/>
            <a:rect l="0" t="0" r="r" b="b"/>
            <a:pathLst>
              <a:path w="1646238" h="2433638">
                <a:moveTo>
                  <a:pt x="577732" y="161925"/>
                </a:moveTo>
                <a:lnTo>
                  <a:pt x="586070" y="162719"/>
                </a:lnTo>
                <a:lnTo>
                  <a:pt x="593614" y="163910"/>
                </a:lnTo>
                <a:lnTo>
                  <a:pt x="597585" y="164703"/>
                </a:lnTo>
                <a:lnTo>
                  <a:pt x="601953" y="165894"/>
                </a:lnTo>
                <a:lnTo>
                  <a:pt x="605526" y="167482"/>
                </a:lnTo>
                <a:lnTo>
                  <a:pt x="609100" y="169069"/>
                </a:lnTo>
                <a:lnTo>
                  <a:pt x="612674" y="171053"/>
                </a:lnTo>
                <a:lnTo>
                  <a:pt x="616247" y="173435"/>
                </a:lnTo>
                <a:lnTo>
                  <a:pt x="619821" y="176610"/>
                </a:lnTo>
                <a:lnTo>
                  <a:pt x="623394" y="179388"/>
                </a:lnTo>
                <a:lnTo>
                  <a:pt x="626968" y="182563"/>
                </a:lnTo>
                <a:lnTo>
                  <a:pt x="630145" y="186135"/>
                </a:lnTo>
                <a:lnTo>
                  <a:pt x="633321" y="190103"/>
                </a:lnTo>
                <a:lnTo>
                  <a:pt x="636498" y="194469"/>
                </a:lnTo>
                <a:lnTo>
                  <a:pt x="639674" y="199232"/>
                </a:lnTo>
                <a:lnTo>
                  <a:pt x="642454" y="204788"/>
                </a:lnTo>
                <a:lnTo>
                  <a:pt x="645233" y="210344"/>
                </a:lnTo>
                <a:lnTo>
                  <a:pt x="648013" y="216297"/>
                </a:lnTo>
                <a:lnTo>
                  <a:pt x="650792" y="222647"/>
                </a:lnTo>
                <a:lnTo>
                  <a:pt x="653969" y="229394"/>
                </a:lnTo>
                <a:lnTo>
                  <a:pt x="656351" y="237332"/>
                </a:lnTo>
                <a:lnTo>
                  <a:pt x="658733" y="245269"/>
                </a:lnTo>
                <a:lnTo>
                  <a:pt x="838208" y="927100"/>
                </a:lnTo>
                <a:lnTo>
                  <a:pt x="840193" y="928291"/>
                </a:lnTo>
                <a:lnTo>
                  <a:pt x="841781" y="933450"/>
                </a:lnTo>
                <a:lnTo>
                  <a:pt x="899356" y="921941"/>
                </a:lnTo>
                <a:lnTo>
                  <a:pt x="911665" y="922338"/>
                </a:lnTo>
                <a:lnTo>
                  <a:pt x="923180" y="923529"/>
                </a:lnTo>
                <a:lnTo>
                  <a:pt x="935489" y="924719"/>
                </a:lnTo>
                <a:lnTo>
                  <a:pt x="946607" y="926704"/>
                </a:lnTo>
                <a:lnTo>
                  <a:pt x="957725" y="929482"/>
                </a:lnTo>
                <a:lnTo>
                  <a:pt x="969240" y="932657"/>
                </a:lnTo>
                <a:lnTo>
                  <a:pt x="979960" y="936229"/>
                </a:lnTo>
                <a:lnTo>
                  <a:pt x="991078" y="939800"/>
                </a:lnTo>
                <a:lnTo>
                  <a:pt x="1001402" y="944166"/>
                </a:lnTo>
                <a:lnTo>
                  <a:pt x="1011726" y="948929"/>
                </a:lnTo>
                <a:lnTo>
                  <a:pt x="1022049" y="954485"/>
                </a:lnTo>
                <a:lnTo>
                  <a:pt x="1031976" y="960438"/>
                </a:lnTo>
                <a:lnTo>
                  <a:pt x="1041506" y="966788"/>
                </a:lnTo>
                <a:lnTo>
                  <a:pt x="1051432" y="973535"/>
                </a:lnTo>
                <a:lnTo>
                  <a:pt x="1060565" y="980679"/>
                </a:lnTo>
                <a:lnTo>
                  <a:pt x="1069697" y="988616"/>
                </a:lnTo>
                <a:lnTo>
                  <a:pt x="1076050" y="994172"/>
                </a:lnTo>
                <a:lnTo>
                  <a:pt x="1081212" y="999729"/>
                </a:lnTo>
                <a:lnTo>
                  <a:pt x="1086374" y="1005682"/>
                </a:lnTo>
                <a:lnTo>
                  <a:pt x="1090345" y="1012032"/>
                </a:lnTo>
                <a:lnTo>
                  <a:pt x="1126478" y="1071960"/>
                </a:lnTo>
                <a:lnTo>
                  <a:pt x="1183258" y="1074341"/>
                </a:lnTo>
                <a:lnTo>
                  <a:pt x="1184847" y="1075532"/>
                </a:lnTo>
                <a:lnTo>
                  <a:pt x="1199538" y="1077913"/>
                </a:lnTo>
                <a:lnTo>
                  <a:pt x="1214230" y="1081088"/>
                </a:lnTo>
                <a:lnTo>
                  <a:pt x="1228524" y="1085057"/>
                </a:lnTo>
                <a:lnTo>
                  <a:pt x="1242818" y="1089422"/>
                </a:lnTo>
                <a:lnTo>
                  <a:pt x="1256716" y="1094582"/>
                </a:lnTo>
                <a:lnTo>
                  <a:pt x="1271010" y="1100932"/>
                </a:lnTo>
                <a:lnTo>
                  <a:pt x="1284510" y="1106885"/>
                </a:lnTo>
                <a:lnTo>
                  <a:pt x="1298011" y="1114029"/>
                </a:lnTo>
                <a:lnTo>
                  <a:pt x="1310717" y="1121172"/>
                </a:lnTo>
                <a:lnTo>
                  <a:pt x="1323820" y="1129507"/>
                </a:lnTo>
                <a:lnTo>
                  <a:pt x="1336129" y="1137444"/>
                </a:lnTo>
                <a:lnTo>
                  <a:pt x="1348041" y="1146175"/>
                </a:lnTo>
                <a:lnTo>
                  <a:pt x="1359953" y="1155700"/>
                </a:lnTo>
                <a:lnTo>
                  <a:pt x="1371071" y="1165225"/>
                </a:lnTo>
                <a:lnTo>
                  <a:pt x="1381792" y="1175147"/>
                </a:lnTo>
                <a:lnTo>
                  <a:pt x="1392115" y="1185863"/>
                </a:lnTo>
                <a:lnTo>
                  <a:pt x="1408792" y="1204119"/>
                </a:lnTo>
                <a:lnTo>
                  <a:pt x="1424278" y="1223566"/>
                </a:lnTo>
                <a:lnTo>
                  <a:pt x="1439763" y="1243410"/>
                </a:lnTo>
                <a:lnTo>
                  <a:pt x="1454058" y="1263254"/>
                </a:lnTo>
                <a:lnTo>
                  <a:pt x="1467955" y="1283891"/>
                </a:lnTo>
                <a:lnTo>
                  <a:pt x="1480264" y="1305322"/>
                </a:lnTo>
                <a:lnTo>
                  <a:pt x="1492970" y="1327150"/>
                </a:lnTo>
                <a:lnTo>
                  <a:pt x="1504088" y="1348582"/>
                </a:lnTo>
                <a:lnTo>
                  <a:pt x="1505279" y="1351360"/>
                </a:lnTo>
                <a:lnTo>
                  <a:pt x="1506471" y="1352154"/>
                </a:lnTo>
                <a:lnTo>
                  <a:pt x="1508059" y="1352550"/>
                </a:lnTo>
                <a:lnTo>
                  <a:pt x="1518780" y="1353344"/>
                </a:lnTo>
                <a:lnTo>
                  <a:pt x="1528309" y="1355329"/>
                </a:lnTo>
                <a:lnTo>
                  <a:pt x="1537839" y="1357710"/>
                </a:lnTo>
                <a:lnTo>
                  <a:pt x="1546971" y="1360885"/>
                </a:lnTo>
                <a:lnTo>
                  <a:pt x="1555707" y="1364457"/>
                </a:lnTo>
                <a:lnTo>
                  <a:pt x="1563648" y="1368822"/>
                </a:lnTo>
                <a:lnTo>
                  <a:pt x="1571590" y="1373982"/>
                </a:lnTo>
                <a:lnTo>
                  <a:pt x="1578737" y="1379935"/>
                </a:lnTo>
                <a:lnTo>
                  <a:pt x="1585487" y="1385888"/>
                </a:lnTo>
                <a:lnTo>
                  <a:pt x="1591840" y="1392238"/>
                </a:lnTo>
                <a:lnTo>
                  <a:pt x="1597796" y="1398985"/>
                </a:lnTo>
                <a:lnTo>
                  <a:pt x="1603752" y="1406525"/>
                </a:lnTo>
                <a:lnTo>
                  <a:pt x="1608914" y="1413669"/>
                </a:lnTo>
                <a:lnTo>
                  <a:pt x="1613678" y="1421607"/>
                </a:lnTo>
                <a:lnTo>
                  <a:pt x="1618046" y="1429544"/>
                </a:lnTo>
                <a:lnTo>
                  <a:pt x="1622017" y="1437879"/>
                </a:lnTo>
                <a:lnTo>
                  <a:pt x="1625988" y="1446213"/>
                </a:lnTo>
                <a:lnTo>
                  <a:pt x="1629561" y="1454547"/>
                </a:lnTo>
                <a:lnTo>
                  <a:pt x="1632738" y="1463279"/>
                </a:lnTo>
                <a:lnTo>
                  <a:pt x="1635517" y="1471613"/>
                </a:lnTo>
                <a:lnTo>
                  <a:pt x="1637900" y="1479947"/>
                </a:lnTo>
                <a:lnTo>
                  <a:pt x="1639885" y="1488282"/>
                </a:lnTo>
                <a:lnTo>
                  <a:pt x="1641473" y="1497013"/>
                </a:lnTo>
                <a:lnTo>
                  <a:pt x="1643062" y="1504950"/>
                </a:lnTo>
                <a:lnTo>
                  <a:pt x="1644253" y="1512491"/>
                </a:lnTo>
                <a:lnTo>
                  <a:pt x="1645047" y="1520429"/>
                </a:lnTo>
                <a:lnTo>
                  <a:pt x="1645841" y="1527969"/>
                </a:lnTo>
                <a:lnTo>
                  <a:pt x="1646238" y="1534716"/>
                </a:lnTo>
                <a:lnTo>
                  <a:pt x="1646238" y="1541463"/>
                </a:lnTo>
                <a:lnTo>
                  <a:pt x="1646238" y="1548210"/>
                </a:lnTo>
                <a:lnTo>
                  <a:pt x="1645841" y="1553766"/>
                </a:lnTo>
                <a:lnTo>
                  <a:pt x="1645444" y="1558925"/>
                </a:lnTo>
                <a:lnTo>
                  <a:pt x="1643458" y="1570832"/>
                </a:lnTo>
                <a:lnTo>
                  <a:pt x="1642267" y="1583532"/>
                </a:lnTo>
                <a:lnTo>
                  <a:pt x="1641473" y="1595835"/>
                </a:lnTo>
                <a:lnTo>
                  <a:pt x="1640679" y="1608535"/>
                </a:lnTo>
                <a:lnTo>
                  <a:pt x="1634723" y="1749029"/>
                </a:lnTo>
                <a:lnTo>
                  <a:pt x="1628370" y="1889126"/>
                </a:lnTo>
                <a:lnTo>
                  <a:pt x="1627973" y="1902222"/>
                </a:lnTo>
                <a:lnTo>
                  <a:pt x="1626385" y="1915716"/>
                </a:lnTo>
                <a:lnTo>
                  <a:pt x="1625194" y="1928416"/>
                </a:lnTo>
                <a:lnTo>
                  <a:pt x="1623208" y="1941910"/>
                </a:lnTo>
                <a:lnTo>
                  <a:pt x="1621223" y="1954610"/>
                </a:lnTo>
                <a:lnTo>
                  <a:pt x="1618840" y="1968104"/>
                </a:lnTo>
                <a:lnTo>
                  <a:pt x="1616061" y="1980804"/>
                </a:lnTo>
                <a:lnTo>
                  <a:pt x="1612884" y="1993504"/>
                </a:lnTo>
                <a:lnTo>
                  <a:pt x="1604546" y="2026444"/>
                </a:lnTo>
                <a:lnTo>
                  <a:pt x="1595414" y="2058988"/>
                </a:lnTo>
                <a:lnTo>
                  <a:pt x="1586281" y="2091532"/>
                </a:lnTo>
                <a:lnTo>
                  <a:pt x="1577148" y="2123679"/>
                </a:lnTo>
                <a:lnTo>
                  <a:pt x="1579134" y="2125663"/>
                </a:lnTo>
                <a:lnTo>
                  <a:pt x="1617252" y="2294732"/>
                </a:lnTo>
                <a:lnTo>
                  <a:pt x="1571590" y="2303463"/>
                </a:lnTo>
                <a:lnTo>
                  <a:pt x="1487411" y="2318147"/>
                </a:lnTo>
                <a:lnTo>
                  <a:pt x="1251951" y="2359026"/>
                </a:lnTo>
                <a:lnTo>
                  <a:pt x="1000608" y="2402285"/>
                </a:lnTo>
                <a:lnTo>
                  <a:pt x="897370" y="2420541"/>
                </a:lnTo>
                <a:lnTo>
                  <a:pt x="824310" y="2433638"/>
                </a:lnTo>
                <a:lnTo>
                  <a:pt x="785398" y="2236391"/>
                </a:lnTo>
                <a:lnTo>
                  <a:pt x="781030" y="2228851"/>
                </a:lnTo>
                <a:lnTo>
                  <a:pt x="776662" y="2221707"/>
                </a:lnTo>
                <a:lnTo>
                  <a:pt x="771897" y="2214563"/>
                </a:lnTo>
                <a:lnTo>
                  <a:pt x="767133" y="2207816"/>
                </a:lnTo>
                <a:lnTo>
                  <a:pt x="761574" y="2201069"/>
                </a:lnTo>
                <a:lnTo>
                  <a:pt x="756015" y="2194719"/>
                </a:lnTo>
                <a:lnTo>
                  <a:pt x="750456" y="2188369"/>
                </a:lnTo>
                <a:lnTo>
                  <a:pt x="744897" y="2182416"/>
                </a:lnTo>
                <a:lnTo>
                  <a:pt x="738544" y="2176463"/>
                </a:lnTo>
                <a:lnTo>
                  <a:pt x="732191" y="2170907"/>
                </a:lnTo>
                <a:lnTo>
                  <a:pt x="725441" y="2165351"/>
                </a:lnTo>
                <a:lnTo>
                  <a:pt x="719088" y="2159794"/>
                </a:lnTo>
                <a:lnTo>
                  <a:pt x="711940" y="2155032"/>
                </a:lnTo>
                <a:lnTo>
                  <a:pt x="704396" y="2149873"/>
                </a:lnTo>
                <a:lnTo>
                  <a:pt x="697249" y="2145507"/>
                </a:lnTo>
                <a:lnTo>
                  <a:pt x="689705" y="2141141"/>
                </a:lnTo>
                <a:lnTo>
                  <a:pt x="678984" y="2135585"/>
                </a:lnTo>
                <a:lnTo>
                  <a:pt x="668660" y="2130029"/>
                </a:lnTo>
                <a:lnTo>
                  <a:pt x="648807" y="2118519"/>
                </a:lnTo>
                <a:lnTo>
                  <a:pt x="630145" y="2106216"/>
                </a:lnTo>
                <a:lnTo>
                  <a:pt x="611482" y="2093119"/>
                </a:lnTo>
                <a:lnTo>
                  <a:pt x="593217" y="2080022"/>
                </a:lnTo>
                <a:lnTo>
                  <a:pt x="576144" y="2065735"/>
                </a:lnTo>
                <a:lnTo>
                  <a:pt x="559070" y="2051447"/>
                </a:lnTo>
                <a:lnTo>
                  <a:pt x="543187" y="2035969"/>
                </a:lnTo>
                <a:lnTo>
                  <a:pt x="526907" y="2020491"/>
                </a:lnTo>
                <a:lnTo>
                  <a:pt x="511422" y="2004616"/>
                </a:lnTo>
                <a:lnTo>
                  <a:pt x="496333" y="1988344"/>
                </a:lnTo>
                <a:lnTo>
                  <a:pt x="481245" y="1971676"/>
                </a:lnTo>
                <a:lnTo>
                  <a:pt x="466951" y="1954610"/>
                </a:lnTo>
                <a:lnTo>
                  <a:pt x="452259" y="1937147"/>
                </a:lnTo>
                <a:lnTo>
                  <a:pt x="424067" y="1902222"/>
                </a:lnTo>
                <a:lnTo>
                  <a:pt x="418111" y="1894285"/>
                </a:lnTo>
                <a:lnTo>
                  <a:pt x="412552" y="1886744"/>
                </a:lnTo>
                <a:lnTo>
                  <a:pt x="401435" y="1870472"/>
                </a:lnTo>
                <a:lnTo>
                  <a:pt x="391508" y="1853804"/>
                </a:lnTo>
                <a:lnTo>
                  <a:pt x="381978" y="1837532"/>
                </a:lnTo>
                <a:lnTo>
                  <a:pt x="372846" y="1820069"/>
                </a:lnTo>
                <a:lnTo>
                  <a:pt x="364110" y="1803401"/>
                </a:lnTo>
                <a:lnTo>
                  <a:pt x="356169" y="1785541"/>
                </a:lnTo>
                <a:lnTo>
                  <a:pt x="348228" y="1768079"/>
                </a:lnTo>
                <a:lnTo>
                  <a:pt x="332345" y="1733551"/>
                </a:lnTo>
                <a:lnTo>
                  <a:pt x="324404" y="1716485"/>
                </a:lnTo>
                <a:lnTo>
                  <a:pt x="316065" y="1699022"/>
                </a:lnTo>
                <a:lnTo>
                  <a:pt x="307727" y="1682354"/>
                </a:lnTo>
                <a:lnTo>
                  <a:pt x="298991" y="1666082"/>
                </a:lnTo>
                <a:lnTo>
                  <a:pt x="289462" y="1649413"/>
                </a:lnTo>
                <a:lnTo>
                  <a:pt x="279535" y="1633935"/>
                </a:lnTo>
                <a:lnTo>
                  <a:pt x="275962" y="1624410"/>
                </a:lnTo>
                <a:lnTo>
                  <a:pt x="271594" y="1614885"/>
                </a:lnTo>
                <a:lnTo>
                  <a:pt x="266829" y="1605360"/>
                </a:lnTo>
                <a:lnTo>
                  <a:pt x="261667" y="1595835"/>
                </a:lnTo>
                <a:lnTo>
                  <a:pt x="256505" y="1586310"/>
                </a:lnTo>
                <a:lnTo>
                  <a:pt x="250946" y="1577182"/>
                </a:lnTo>
                <a:lnTo>
                  <a:pt x="239431" y="1558132"/>
                </a:lnTo>
                <a:lnTo>
                  <a:pt x="227122" y="1539479"/>
                </a:lnTo>
                <a:lnTo>
                  <a:pt x="214813" y="1521619"/>
                </a:lnTo>
                <a:lnTo>
                  <a:pt x="190592" y="1486694"/>
                </a:lnTo>
                <a:lnTo>
                  <a:pt x="185827" y="1479154"/>
                </a:lnTo>
                <a:lnTo>
                  <a:pt x="181063" y="1470422"/>
                </a:lnTo>
                <a:lnTo>
                  <a:pt x="170342" y="1450579"/>
                </a:lnTo>
                <a:lnTo>
                  <a:pt x="164783" y="1441054"/>
                </a:lnTo>
                <a:lnTo>
                  <a:pt x="159224" y="1431132"/>
                </a:lnTo>
                <a:lnTo>
                  <a:pt x="156444" y="1427163"/>
                </a:lnTo>
                <a:lnTo>
                  <a:pt x="153268" y="1423194"/>
                </a:lnTo>
                <a:lnTo>
                  <a:pt x="149694" y="1419622"/>
                </a:lnTo>
                <a:lnTo>
                  <a:pt x="146518" y="1416447"/>
                </a:lnTo>
                <a:lnTo>
                  <a:pt x="143738" y="1413272"/>
                </a:lnTo>
                <a:lnTo>
                  <a:pt x="140959" y="1409304"/>
                </a:lnTo>
                <a:lnTo>
                  <a:pt x="138576" y="1404541"/>
                </a:lnTo>
                <a:lnTo>
                  <a:pt x="136591" y="1398985"/>
                </a:lnTo>
                <a:lnTo>
                  <a:pt x="134209" y="1393429"/>
                </a:lnTo>
                <a:lnTo>
                  <a:pt x="132620" y="1387475"/>
                </a:lnTo>
                <a:lnTo>
                  <a:pt x="129047" y="1373982"/>
                </a:lnTo>
                <a:lnTo>
                  <a:pt x="125870" y="1360488"/>
                </a:lnTo>
                <a:lnTo>
                  <a:pt x="122694" y="1346994"/>
                </a:lnTo>
                <a:lnTo>
                  <a:pt x="120311" y="1335485"/>
                </a:lnTo>
                <a:lnTo>
                  <a:pt x="117532" y="1325563"/>
                </a:lnTo>
                <a:lnTo>
                  <a:pt x="109194" y="1300560"/>
                </a:lnTo>
                <a:lnTo>
                  <a:pt x="100458" y="1276350"/>
                </a:lnTo>
                <a:lnTo>
                  <a:pt x="95296" y="1264047"/>
                </a:lnTo>
                <a:lnTo>
                  <a:pt x="90531" y="1252538"/>
                </a:lnTo>
                <a:lnTo>
                  <a:pt x="85767" y="1241425"/>
                </a:lnTo>
                <a:lnTo>
                  <a:pt x="80208" y="1229916"/>
                </a:lnTo>
                <a:lnTo>
                  <a:pt x="77031" y="1223566"/>
                </a:lnTo>
                <a:lnTo>
                  <a:pt x="73458" y="1217216"/>
                </a:lnTo>
                <a:lnTo>
                  <a:pt x="65119" y="1203722"/>
                </a:lnTo>
                <a:lnTo>
                  <a:pt x="55987" y="1190625"/>
                </a:lnTo>
                <a:lnTo>
                  <a:pt x="46457" y="1177132"/>
                </a:lnTo>
                <a:lnTo>
                  <a:pt x="26207" y="1150938"/>
                </a:lnTo>
                <a:lnTo>
                  <a:pt x="6353" y="1125538"/>
                </a:lnTo>
                <a:lnTo>
                  <a:pt x="3574" y="1121172"/>
                </a:lnTo>
                <a:lnTo>
                  <a:pt x="1589" y="1116410"/>
                </a:lnTo>
                <a:lnTo>
                  <a:pt x="397" y="1111250"/>
                </a:lnTo>
                <a:lnTo>
                  <a:pt x="0" y="1106091"/>
                </a:lnTo>
                <a:lnTo>
                  <a:pt x="0" y="1100535"/>
                </a:lnTo>
                <a:lnTo>
                  <a:pt x="794" y="1094582"/>
                </a:lnTo>
                <a:lnTo>
                  <a:pt x="1986" y="1088629"/>
                </a:lnTo>
                <a:lnTo>
                  <a:pt x="3574" y="1083072"/>
                </a:lnTo>
                <a:lnTo>
                  <a:pt x="5559" y="1077516"/>
                </a:lnTo>
                <a:lnTo>
                  <a:pt x="8339" y="1071960"/>
                </a:lnTo>
                <a:lnTo>
                  <a:pt x="11118" y="1066404"/>
                </a:lnTo>
                <a:lnTo>
                  <a:pt x="14295" y="1061641"/>
                </a:lnTo>
                <a:lnTo>
                  <a:pt x="17868" y="1056879"/>
                </a:lnTo>
                <a:lnTo>
                  <a:pt x="21045" y="1052910"/>
                </a:lnTo>
                <a:lnTo>
                  <a:pt x="24618" y="1048941"/>
                </a:lnTo>
                <a:lnTo>
                  <a:pt x="28192" y="1045766"/>
                </a:lnTo>
                <a:lnTo>
                  <a:pt x="33751" y="1041400"/>
                </a:lnTo>
                <a:lnTo>
                  <a:pt x="39310" y="1037432"/>
                </a:lnTo>
                <a:lnTo>
                  <a:pt x="45663" y="1034257"/>
                </a:lnTo>
                <a:lnTo>
                  <a:pt x="52016" y="1031479"/>
                </a:lnTo>
                <a:lnTo>
                  <a:pt x="58369" y="1029097"/>
                </a:lnTo>
                <a:lnTo>
                  <a:pt x="64722" y="1027113"/>
                </a:lnTo>
                <a:lnTo>
                  <a:pt x="71869" y="1025922"/>
                </a:lnTo>
                <a:lnTo>
                  <a:pt x="78619" y="1024732"/>
                </a:lnTo>
                <a:lnTo>
                  <a:pt x="85767" y="1023938"/>
                </a:lnTo>
                <a:lnTo>
                  <a:pt x="92517" y="1023541"/>
                </a:lnTo>
                <a:lnTo>
                  <a:pt x="100061" y="1023938"/>
                </a:lnTo>
                <a:lnTo>
                  <a:pt x="107208" y="1024335"/>
                </a:lnTo>
                <a:lnTo>
                  <a:pt x="114355" y="1024732"/>
                </a:lnTo>
                <a:lnTo>
                  <a:pt x="121503" y="1025922"/>
                </a:lnTo>
                <a:lnTo>
                  <a:pt x="129047" y="1027510"/>
                </a:lnTo>
                <a:lnTo>
                  <a:pt x="136194" y="1029097"/>
                </a:lnTo>
                <a:lnTo>
                  <a:pt x="143341" y="1031082"/>
                </a:lnTo>
                <a:lnTo>
                  <a:pt x="150488" y="1033066"/>
                </a:lnTo>
                <a:lnTo>
                  <a:pt x="157636" y="1035844"/>
                </a:lnTo>
                <a:lnTo>
                  <a:pt x="164783" y="1038622"/>
                </a:lnTo>
                <a:lnTo>
                  <a:pt x="171533" y="1041400"/>
                </a:lnTo>
                <a:lnTo>
                  <a:pt x="177886" y="1044972"/>
                </a:lnTo>
                <a:lnTo>
                  <a:pt x="185033" y="1048544"/>
                </a:lnTo>
                <a:lnTo>
                  <a:pt x="191386" y="1052116"/>
                </a:lnTo>
                <a:lnTo>
                  <a:pt x="197739" y="1055688"/>
                </a:lnTo>
                <a:lnTo>
                  <a:pt x="203695" y="1059657"/>
                </a:lnTo>
                <a:lnTo>
                  <a:pt x="209651" y="1064022"/>
                </a:lnTo>
                <a:lnTo>
                  <a:pt x="215210" y="1067991"/>
                </a:lnTo>
                <a:lnTo>
                  <a:pt x="220769" y="1072754"/>
                </a:lnTo>
                <a:lnTo>
                  <a:pt x="225534" y="1077516"/>
                </a:lnTo>
                <a:lnTo>
                  <a:pt x="230299" y="1081882"/>
                </a:lnTo>
                <a:lnTo>
                  <a:pt x="235064" y="1086644"/>
                </a:lnTo>
                <a:lnTo>
                  <a:pt x="239828" y="1092200"/>
                </a:lnTo>
                <a:lnTo>
                  <a:pt x="244593" y="1097757"/>
                </a:lnTo>
                <a:lnTo>
                  <a:pt x="252932" y="1109663"/>
                </a:lnTo>
                <a:lnTo>
                  <a:pt x="260873" y="1121966"/>
                </a:lnTo>
                <a:lnTo>
                  <a:pt x="268814" y="1135063"/>
                </a:lnTo>
                <a:lnTo>
                  <a:pt x="283903" y="1160463"/>
                </a:lnTo>
                <a:lnTo>
                  <a:pt x="291447" y="1173163"/>
                </a:lnTo>
                <a:lnTo>
                  <a:pt x="299388" y="1185069"/>
                </a:lnTo>
                <a:lnTo>
                  <a:pt x="306139" y="1195785"/>
                </a:lnTo>
                <a:lnTo>
                  <a:pt x="312889" y="1206897"/>
                </a:lnTo>
                <a:lnTo>
                  <a:pt x="327580" y="1230710"/>
                </a:lnTo>
                <a:lnTo>
                  <a:pt x="342272" y="1255713"/>
                </a:lnTo>
                <a:lnTo>
                  <a:pt x="357757" y="1281113"/>
                </a:lnTo>
                <a:lnTo>
                  <a:pt x="365699" y="1293416"/>
                </a:lnTo>
                <a:lnTo>
                  <a:pt x="373640" y="1305719"/>
                </a:lnTo>
                <a:lnTo>
                  <a:pt x="382375" y="1317229"/>
                </a:lnTo>
                <a:lnTo>
                  <a:pt x="390714" y="1328738"/>
                </a:lnTo>
                <a:lnTo>
                  <a:pt x="399846" y="1339454"/>
                </a:lnTo>
                <a:lnTo>
                  <a:pt x="409376" y="1348979"/>
                </a:lnTo>
                <a:lnTo>
                  <a:pt x="418905" y="1358504"/>
                </a:lnTo>
                <a:lnTo>
                  <a:pt x="423670" y="1362472"/>
                </a:lnTo>
                <a:lnTo>
                  <a:pt x="428832" y="1366441"/>
                </a:lnTo>
                <a:lnTo>
                  <a:pt x="437171" y="1372791"/>
                </a:lnTo>
                <a:lnTo>
                  <a:pt x="445112" y="1378744"/>
                </a:lnTo>
                <a:lnTo>
                  <a:pt x="453450" y="1383904"/>
                </a:lnTo>
                <a:lnTo>
                  <a:pt x="462186" y="1388666"/>
                </a:lnTo>
                <a:lnTo>
                  <a:pt x="470921" y="1392635"/>
                </a:lnTo>
                <a:lnTo>
                  <a:pt x="479260" y="1396207"/>
                </a:lnTo>
                <a:lnTo>
                  <a:pt x="488789" y="1399382"/>
                </a:lnTo>
                <a:lnTo>
                  <a:pt x="497525" y="1402160"/>
                </a:lnTo>
                <a:lnTo>
                  <a:pt x="506657" y="1404144"/>
                </a:lnTo>
                <a:lnTo>
                  <a:pt x="516187" y="1405732"/>
                </a:lnTo>
                <a:lnTo>
                  <a:pt x="525716" y="1407319"/>
                </a:lnTo>
                <a:lnTo>
                  <a:pt x="535246" y="1408113"/>
                </a:lnTo>
                <a:lnTo>
                  <a:pt x="545172" y="1408113"/>
                </a:lnTo>
                <a:lnTo>
                  <a:pt x="555099" y="1407716"/>
                </a:lnTo>
                <a:lnTo>
                  <a:pt x="565423" y="1406922"/>
                </a:lnTo>
                <a:lnTo>
                  <a:pt x="575746" y="1404938"/>
                </a:lnTo>
                <a:lnTo>
                  <a:pt x="578923" y="1404541"/>
                </a:lnTo>
                <a:lnTo>
                  <a:pt x="582497" y="1402954"/>
                </a:lnTo>
                <a:lnTo>
                  <a:pt x="586467" y="1401366"/>
                </a:lnTo>
                <a:lnTo>
                  <a:pt x="590041" y="1398985"/>
                </a:lnTo>
                <a:lnTo>
                  <a:pt x="594012" y="1395810"/>
                </a:lnTo>
                <a:lnTo>
                  <a:pt x="597585" y="1392635"/>
                </a:lnTo>
                <a:lnTo>
                  <a:pt x="601556" y="1389460"/>
                </a:lnTo>
                <a:lnTo>
                  <a:pt x="604335" y="1385491"/>
                </a:lnTo>
                <a:lnTo>
                  <a:pt x="609894" y="1379141"/>
                </a:lnTo>
                <a:lnTo>
                  <a:pt x="614659" y="1372394"/>
                </a:lnTo>
                <a:lnTo>
                  <a:pt x="619424" y="1365647"/>
                </a:lnTo>
                <a:lnTo>
                  <a:pt x="623394" y="1358900"/>
                </a:lnTo>
                <a:lnTo>
                  <a:pt x="627762" y="1352154"/>
                </a:lnTo>
                <a:lnTo>
                  <a:pt x="631336" y="1344613"/>
                </a:lnTo>
                <a:lnTo>
                  <a:pt x="634512" y="1337469"/>
                </a:lnTo>
                <a:lnTo>
                  <a:pt x="637292" y="1330325"/>
                </a:lnTo>
                <a:lnTo>
                  <a:pt x="640071" y="1323182"/>
                </a:lnTo>
                <a:lnTo>
                  <a:pt x="642057" y="1315244"/>
                </a:lnTo>
                <a:lnTo>
                  <a:pt x="644042" y="1307704"/>
                </a:lnTo>
                <a:lnTo>
                  <a:pt x="645233" y="1299766"/>
                </a:lnTo>
                <a:lnTo>
                  <a:pt x="646424" y="1291829"/>
                </a:lnTo>
                <a:lnTo>
                  <a:pt x="647218" y="1283891"/>
                </a:lnTo>
                <a:lnTo>
                  <a:pt x="647616" y="1275557"/>
                </a:lnTo>
                <a:lnTo>
                  <a:pt x="648013" y="1267619"/>
                </a:lnTo>
                <a:lnTo>
                  <a:pt x="647616" y="1259682"/>
                </a:lnTo>
                <a:lnTo>
                  <a:pt x="647218" y="1252538"/>
                </a:lnTo>
                <a:lnTo>
                  <a:pt x="646424" y="1245394"/>
                </a:lnTo>
                <a:lnTo>
                  <a:pt x="645233" y="1237457"/>
                </a:lnTo>
                <a:lnTo>
                  <a:pt x="466951" y="280988"/>
                </a:lnTo>
                <a:lnTo>
                  <a:pt x="465362" y="271463"/>
                </a:lnTo>
                <a:lnTo>
                  <a:pt x="464568" y="263128"/>
                </a:lnTo>
                <a:lnTo>
                  <a:pt x="464568" y="254397"/>
                </a:lnTo>
                <a:lnTo>
                  <a:pt x="464965" y="246857"/>
                </a:lnTo>
                <a:lnTo>
                  <a:pt x="465759" y="239316"/>
                </a:lnTo>
                <a:lnTo>
                  <a:pt x="467348" y="232569"/>
                </a:lnTo>
                <a:lnTo>
                  <a:pt x="468936" y="225822"/>
                </a:lnTo>
                <a:lnTo>
                  <a:pt x="471318" y="219869"/>
                </a:lnTo>
                <a:lnTo>
                  <a:pt x="473701" y="214313"/>
                </a:lnTo>
                <a:lnTo>
                  <a:pt x="476480" y="209153"/>
                </a:lnTo>
                <a:lnTo>
                  <a:pt x="479657" y="204391"/>
                </a:lnTo>
                <a:lnTo>
                  <a:pt x="482833" y="199628"/>
                </a:lnTo>
                <a:lnTo>
                  <a:pt x="486407" y="195263"/>
                </a:lnTo>
                <a:lnTo>
                  <a:pt x="490775" y="191691"/>
                </a:lnTo>
                <a:lnTo>
                  <a:pt x="494348" y="188119"/>
                </a:lnTo>
                <a:lnTo>
                  <a:pt x="498319" y="184944"/>
                </a:lnTo>
                <a:lnTo>
                  <a:pt x="502289" y="182166"/>
                </a:lnTo>
                <a:lnTo>
                  <a:pt x="506657" y="179785"/>
                </a:lnTo>
                <a:lnTo>
                  <a:pt x="514201" y="175419"/>
                </a:lnTo>
                <a:lnTo>
                  <a:pt x="522143" y="171450"/>
                </a:lnTo>
                <a:lnTo>
                  <a:pt x="528893" y="169069"/>
                </a:lnTo>
                <a:lnTo>
                  <a:pt x="534849" y="167482"/>
                </a:lnTo>
                <a:lnTo>
                  <a:pt x="539614" y="166291"/>
                </a:lnTo>
                <a:lnTo>
                  <a:pt x="543981" y="165497"/>
                </a:lnTo>
                <a:lnTo>
                  <a:pt x="552320" y="163910"/>
                </a:lnTo>
                <a:lnTo>
                  <a:pt x="561055" y="162719"/>
                </a:lnTo>
                <a:lnTo>
                  <a:pt x="569393" y="162322"/>
                </a:lnTo>
                <a:lnTo>
                  <a:pt x="577732" y="161925"/>
                </a:lnTo>
                <a:close/>
                <a:moveTo>
                  <a:pt x="576263" y="0"/>
                </a:moveTo>
                <a:lnTo>
                  <a:pt x="594539" y="397"/>
                </a:lnTo>
                <a:lnTo>
                  <a:pt x="612419" y="1589"/>
                </a:lnTo>
                <a:lnTo>
                  <a:pt x="630298" y="3973"/>
                </a:lnTo>
                <a:lnTo>
                  <a:pt x="647780" y="7151"/>
                </a:lnTo>
                <a:lnTo>
                  <a:pt x="664864" y="10727"/>
                </a:lnTo>
                <a:lnTo>
                  <a:pt x="681551" y="15098"/>
                </a:lnTo>
                <a:lnTo>
                  <a:pt x="697841" y="20263"/>
                </a:lnTo>
                <a:lnTo>
                  <a:pt x="714131" y="26620"/>
                </a:lnTo>
                <a:lnTo>
                  <a:pt x="729626" y="33374"/>
                </a:lnTo>
                <a:lnTo>
                  <a:pt x="745122" y="41321"/>
                </a:lnTo>
                <a:lnTo>
                  <a:pt x="759822" y="50062"/>
                </a:lnTo>
                <a:lnTo>
                  <a:pt x="774920" y="59200"/>
                </a:lnTo>
                <a:lnTo>
                  <a:pt x="788826" y="69530"/>
                </a:lnTo>
                <a:lnTo>
                  <a:pt x="803130" y="80655"/>
                </a:lnTo>
                <a:lnTo>
                  <a:pt x="816638" y="92575"/>
                </a:lnTo>
                <a:lnTo>
                  <a:pt x="830147" y="105289"/>
                </a:lnTo>
                <a:lnTo>
                  <a:pt x="842464" y="118798"/>
                </a:lnTo>
                <a:lnTo>
                  <a:pt x="854780" y="132307"/>
                </a:lnTo>
                <a:lnTo>
                  <a:pt x="865508" y="146610"/>
                </a:lnTo>
                <a:lnTo>
                  <a:pt x="876235" y="160516"/>
                </a:lnTo>
                <a:lnTo>
                  <a:pt x="885374" y="175615"/>
                </a:lnTo>
                <a:lnTo>
                  <a:pt x="894115" y="190315"/>
                </a:lnTo>
                <a:lnTo>
                  <a:pt x="901664" y="205811"/>
                </a:lnTo>
                <a:lnTo>
                  <a:pt x="908815" y="221306"/>
                </a:lnTo>
                <a:lnTo>
                  <a:pt x="915172" y="237596"/>
                </a:lnTo>
                <a:lnTo>
                  <a:pt x="920337" y="253886"/>
                </a:lnTo>
                <a:lnTo>
                  <a:pt x="924708" y="270574"/>
                </a:lnTo>
                <a:lnTo>
                  <a:pt x="928284" y="287658"/>
                </a:lnTo>
                <a:lnTo>
                  <a:pt x="931462" y="304743"/>
                </a:lnTo>
                <a:lnTo>
                  <a:pt x="933449" y="322622"/>
                </a:lnTo>
                <a:lnTo>
                  <a:pt x="934641" y="340502"/>
                </a:lnTo>
                <a:lnTo>
                  <a:pt x="935038" y="359175"/>
                </a:lnTo>
                <a:lnTo>
                  <a:pt x="934641" y="377452"/>
                </a:lnTo>
                <a:lnTo>
                  <a:pt x="933449" y="395331"/>
                </a:lnTo>
                <a:lnTo>
                  <a:pt x="931462" y="413211"/>
                </a:lnTo>
                <a:lnTo>
                  <a:pt x="928284" y="430693"/>
                </a:lnTo>
                <a:lnTo>
                  <a:pt x="924708" y="447777"/>
                </a:lnTo>
                <a:lnTo>
                  <a:pt x="920337" y="464465"/>
                </a:lnTo>
                <a:lnTo>
                  <a:pt x="915172" y="480755"/>
                </a:lnTo>
                <a:lnTo>
                  <a:pt x="908815" y="496647"/>
                </a:lnTo>
                <a:lnTo>
                  <a:pt x="901664" y="512540"/>
                </a:lnTo>
                <a:lnTo>
                  <a:pt x="894115" y="527638"/>
                </a:lnTo>
                <a:lnTo>
                  <a:pt x="885374" y="543134"/>
                </a:lnTo>
                <a:lnTo>
                  <a:pt x="876235" y="557437"/>
                </a:lnTo>
                <a:lnTo>
                  <a:pt x="865508" y="572138"/>
                </a:lnTo>
                <a:lnTo>
                  <a:pt x="854780" y="585647"/>
                </a:lnTo>
                <a:lnTo>
                  <a:pt x="842464" y="599553"/>
                </a:lnTo>
                <a:lnTo>
                  <a:pt x="830147" y="612664"/>
                </a:lnTo>
                <a:lnTo>
                  <a:pt x="830147" y="613061"/>
                </a:lnTo>
                <a:lnTo>
                  <a:pt x="822201" y="620611"/>
                </a:lnTo>
                <a:lnTo>
                  <a:pt x="813857" y="628160"/>
                </a:lnTo>
                <a:lnTo>
                  <a:pt x="805911" y="634914"/>
                </a:lnTo>
                <a:lnTo>
                  <a:pt x="797964" y="641668"/>
                </a:lnTo>
                <a:lnTo>
                  <a:pt x="791607" y="619419"/>
                </a:lnTo>
                <a:lnTo>
                  <a:pt x="785250" y="597963"/>
                </a:lnTo>
                <a:lnTo>
                  <a:pt x="778496" y="576111"/>
                </a:lnTo>
                <a:lnTo>
                  <a:pt x="771344" y="553861"/>
                </a:lnTo>
                <a:lnTo>
                  <a:pt x="780880" y="543928"/>
                </a:lnTo>
                <a:lnTo>
                  <a:pt x="790018" y="533201"/>
                </a:lnTo>
                <a:lnTo>
                  <a:pt x="798759" y="522473"/>
                </a:lnTo>
                <a:lnTo>
                  <a:pt x="806705" y="511745"/>
                </a:lnTo>
                <a:lnTo>
                  <a:pt x="813857" y="500223"/>
                </a:lnTo>
                <a:lnTo>
                  <a:pt x="820611" y="488701"/>
                </a:lnTo>
                <a:lnTo>
                  <a:pt x="826571" y="476782"/>
                </a:lnTo>
                <a:lnTo>
                  <a:pt x="831736" y="464862"/>
                </a:lnTo>
                <a:lnTo>
                  <a:pt x="836504" y="452545"/>
                </a:lnTo>
                <a:lnTo>
                  <a:pt x="840477" y="439831"/>
                </a:lnTo>
                <a:lnTo>
                  <a:pt x="844053" y="427117"/>
                </a:lnTo>
                <a:lnTo>
                  <a:pt x="846834" y="414005"/>
                </a:lnTo>
                <a:lnTo>
                  <a:pt x="849218" y="400894"/>
                </a:lnTo>
                <a:lnTo>
                  <a:pt x="850807" y="386988"/>
                </a:lnTo>
                <a:lnTo>
                  <a:pt x="851602" y="373479"/>
                </a:lnTo>
                <a:lnTo>
                  <a:pt x="851999" y="359175"/>
                </a:lnTo>
                <a:lnTo>
                  <a:pt x="851602" y="344872"/>
                </a:lnTo>
                <a:lnTo>
                  <a:pt x="850807" y="330966"/>
                </a:lnTo>
                <a:lnTo>
                  <a:pt x="849218" y="317457"/>
                </a:lnTo>
                <a:lnTo>
                  <a:pt x="846834" y="303948"/>
                </a:lnTo>
                <a:lnTo>
                  <a:pt x="844053" y="291234"/>
                </a:lnTo>
                <a:lnTo>
                  <a:pt x="840477" y="278123"/>
                </a:lnTo>
                <a:lnTo>
                  <a:pt x="836504" y="265806"/>
                </a:lnTo>
                <a:lnTo>
                  <a:pt x="831736" y="253092"/>
                </a:lnTo>
                <a:lnTo>
                  <a:pt x="826571" y="241172"/>
                </a:lnTo>
                <a:lnTo>
                  <a:pt x="820611" y="229253"/>
                </a:lnTo>
                <a:lnTo>
                  <a:pt x="813460" y="217730"/>
                </a:lnTo>
                <a:lnTo>
                  <a:pt x="806308" y="206605"/>
                </a:lnTo>
                <a:lnTo>
                  <a:pt x="798759" y="195481"/>
                </a:lnTo>
                <a:lnTo>
                  <a:pt x="789621" y="185150"/>
                </a:lnTo>
                <a:lnTo>
                  <a:pt x="780880" y="174820"/>
                </a:lnTo>
                <a:lnTo>
                  <a:pt x="770947" y="164092"/>
                </a:lnTo>
                <a:lnTo>
                  <a:pt x="760617" y="154556"/>
                </a:lnTo>
                <a:lnTo>
                  <a:pt x="750287" y="145021"/>
                </a:lnTo>
                <a:lnTo>
                  <a:pt x="739559" y="136677"/>
                </a:lnTo>
                <a:lnTo>
                  <a:pt x="728434" y="129128"/>
                </a:lnTo>
                <a:lnTo>
                  <a:pt x="717310" y="121976"/>
                </a:lnTo>
                <a:lnTo>
                  <a:pt x="705788" y="114825"/>
                </a:lnTo>
                <a:lnTo>
                  <a:pt x="693868" y="108865"/>
                </a:lnTo>
                <a:lnTo>
                  <a:pt x="682346" y="103700"/>
                </a:lnTo>
                <a:lnTo>
                  <a:pt x="669632" y="98932"/>
                </a:lnTo>
                <a:lnTo>
                  <a:pt x="657315" y="94959"/>
                </a:lnTo>
                <a:lnTo>
                  <a:pt x="644204" y="91383"/>
                </a:lnTo>
                <a:lnTo>
                  <a:pt x="631490" y="88204"/>
                </a:lnTo>
                <a:lnTo>
                  <a:pt x="617584" y="86218"/>
                </a:lnTo>
                <a:lnTo>
                  <a:pt x="604472" y="84628"/>
                </a:lnTo>
                <a:lnTo>
                  <a:pt x="590169" y="83436"/>
                </a:lnTo>
                <a:lnTo>
                  <a:pt x="576263" y="83436"/>
                </a:lnTo>
                <a:lnTo>
                  <a:pt x="561960" y="83436"/>
                </a:lnTo>
                <a:lnTo>
                  <a:pt x="548451" y="84628"/>
                </a:lnTo>
                <a:lnTo>
                  <a:pt x="534545" y="86218"/>
                </a:lnTo>
                <a:lnTo>
                  <a:pt x="521434" y="88204"/>
                </a:lnTo>
                <a:lnTo>
                  <a:pt x="507925" y="91383"/>
                </a:lnTo>
                <a:lnTo>
                  <a:pt x="495211" y="94959"/>
                </a:lnTo>
                <a:lnTo>
                  <a:pt x="482497" y="98932"/>
                </a:lnTo>
                <a:lnTo>
                  <a:pt x="470578" y="103700"/>
                </a:lnTo>
                <a:lnTo>
                  <a:pt x="458658" y="108865"/>
                </a:lnTo>
                <a:lnTo>
                  <a:pt x="446341" y="114825"/>
                </a:lnTo>
                <a:lnTo>
                  <a:pt x="435217" y="121976"/>
                </a:lnTo>
                <a:lnTo>
                  <a:pt x="423694" y="129128"/>
                </a:lnTo>
                <a:lnTo>
                  <a:pt x="412967" y="136677"/>
                </a:lnTo>
                <a:lnTo>
                  <a:pt x="401842" y="145021"/>
                </a:lnTo>
                <a:lnTo>
                  <a:pt x="391512" y="154556"/>
                </a:lnTo>
                <a:lnTo>
                  <a:pt x="381579" y="164092"/>
                </a:lnTo>
                <a:lnTo>
                  <a:pt x="381182" y="164092"/>
                </a:lnTo>
                <a:lnTo>
                  <a:pt x="371249" y="174820"/>
                </a:lnTo>
                <a:lnTo>
                  <a:pt x="362111" y="185150"/>
                </a:lnTo>
                <a:lnTo>
                  <a:pt x="353767" y="195481"/>
                </a:lnTo>
                <a:lnTo>
                  <a:pt x="345821" y="207003"/>
                </a:lnTo>
                <a:lnTo>
                  <a:pt x="338669" y="218128"/>
                </a:lnTo>
                <a:lnTo>
                  <a:pt x="331915" y="229253"/>
                </a:lnTo>
                <a:lnTo>
                  <a:pt x="325955" y="241172"/>
                </a:lnTo>
                <a:lnTo>
                  <a:pt x="320790" y="253092"/>
                </a:lnTo>
                <a:lnTo>
                  <a:pt x="315625" y="265806"/>
                </a:lnTo>
                <a:lnTo>
                  <a:pt x="311652" y="278123"/>
                </a:lnTo>
                <a:lnTo>
                  <a:pt x="308473" y="291234"/>
                </a:lnTo>
                <a:lnTo>
                  <a:pt x="305692" y="303948"/>
                </a:lnTo>
                <a:lnTo>
                  <a:pt x="303308" y="317457"/>
                </a:lnTo>
                <a:lnTo>
                  <a:pt x="301719" y="330966"/>
                </a:lnTo>
                <a:lnTo>
                  <a:pt x="300924" y="345269"/>
                </a:lnTo>
                <a:lnTo>
                  <a:pt x="300527" y="359175"/>
                </a:lnTo>
                <a:lnTo>
                  <a:pt x="300924" y="373479"/>
                </a:lnTo>
                <a:lnTo>
                  <a:pt x="301719" y="386988"/>
                </a:lnTo>
                <a:lnTo>
                  <a:pt x="303308" y="400894"/>
                </a:lnTo>
                <a:lnTo>
                  <a:pt x="305692" y="414005"/>
                </a:lnTo>
                <a:lnTo>
                  <a:pt x="308473" y="427514"/>
                </a:lnTo>
                <a:lnTo>
                  <a:pt x="311652" y="440228"/>
                </a:lnTo>
                <a:lnTo>
                  <a:pt x="315625" y="452545"/>
                </a:lnTo>
                <a:lnTo>
                  <a:pt x="320790" y="464862"/>
                </a:lnTo>
                <a:lnTo>
                  <a:pt x="325955" y="476782"/>
                </a:lnTo>
                <a:lnTo>
                  <a:pt x="331915" y="489098"/>
                </a:lnTo>
                <a:lnTo>
                  <a:pt x="338669" y="500223"/>
                </a:lnTo>
                <a:lnTo>
                  <a:pt x="345821" y="511745"/>
                </a:lnTo>
                <a:lnTo>
                  <a:pt x="353767" y="522870"/>
                </a:lnTo>
                <a:lnTo>
                  <a:pt x="362111" y="533201"/>
                </a:lnTo>
                <a:lnTo>
                  <a:pt x="371249" y="543928"/>
                </a:lnTo>
                <a:lnTo>
                  <a:pt x="381182" y="554258"/>
                </a:lnTo>
                <a:lnTo>
                  <a:pt x="387539" y="560218"/>
                </a:lnTo>
                <a:lnTo>
                  <a:pt x="393896" y="566575"/>
                </a:lnTo>
                <a:lnTo>
                  <a:pt x="400650" y="572138"/>
                </a:lnTo>
                <a:lnTo>
                  <a:pt x="407405" y="577700"/>
                </a:lnTo>
                <a:lnTo>
                  <a:pt x="414159" y="582468"/>
                </a:lnTo>
                <a:lnTo>
                  <a:pt x="420913" y="587633"/>
                </a:lnTo>
                <a:lnTo>
                  <a:pt x="428065" y="592401"/>
                </a:lnTo>
                <a:lnTo>
                  <a:pt x="435614" y="597169"/>
                </a:lnTo>
                <a:lnTo>
                  <a:pt x="442368" y="601142"/>
                </a:lnTo>
                <a:lnTo>
                  <a:pt x="449917" y="605115"/>
                </a:lnTo>
                <a:lnTo>
                  <a:pt x="457069" y="608691"/>
                </a:lnTo>
                <a:lnTo>
                  <a:pt x="465015" y="612267"/>
                </a:lnTo>
                <a:lnTo>
                  <a:pt x="472564" y="615445"/>
                </a:lnTo>
                <a:lnTo>
                  <a:pt x="480113" y="618227"/>
                </a:lnTo>
                <a:lnTo>
                  <a:pt x="488457" y="621008"/>
                </a:lnTo>
                <a:lnTo>
                  <a:pt x="496403" y="623789"/>
                </a:lnTo>
                <a:lnTo>
                  <a:pt x="498787" y="634914"/>
                </a:lnTo>
                <a:lnTo>
                  <a:pt x="501171" y="645642"/>
                </a:lnTo>
                <a:lnTo>
                  <a:pt x="505541" y="667891"/>
                </a:lnTo>
                <a:lnTo>
                  <a:pt x="508720" y="690141"/>
                </a:lnTo>
                <a:lnTo>
                  <a:pt x="511501" y="712788"/>
                </a:lnTo>
                <a:lnTo>
                  <a:pt x="498390" y="710404"/>
                </a:lnTo>
                <a:lnTo>
                  <a:pt x="484881" y="707226"/>
                </a:lnTo>
                <a:lnTo>
                  <a:pt x="472167" y="703253"/>
                </a:lnTo>
                <a:lnTo>
                  <a:pt x="459453" y="699279"/>
                </a:lnTo>
                <a:lnTo>
                  <a:pt x="446739" y="694909"/>
                </a:lnTo>
                <a:lnTo>
                  <a:pt x="434819" y="690141"/>
                </a:lnTo>
                <a:lnTo>
                  <a:pt x="422503" y="684579"/>
                </a:lnTo>
                <a:lnTo>
                  <a:pt x="410583" y="678619"/>
                </a:lnTo>
                <a:lnTo>
                  <a:pt x="398664" y="671864"/>
                </a:lnTo>
                <a:lnTo>
                  <a:pt x="387142" y="665110"/>
                </a:lnTo>
                <a:lnTo>
                  <a:pt x="376017" y="657561"/>
                </a:lnTo>
                <a:lnTo>
                  <a:pt x="364892" y="649615"/>
                </a:lnTo>
                <a:lnTo>
                  <a:pt x="354164" y="641271"/>
                </a:lnTo>
                <a:lnTo>
                  <a:pt x="343040" y="632133"/>
                </a:lnTo>
                <a:lnTo>
                  <a:pt x="332709" y="622994"/>
                </a:lnTo>
                <a:lnTo>
                  <a:pt x="322379" y="612664"/>
                </a:lnTo>
                <a:lnTo>
                  <a:pt x="309665" y="599553"/>
                </a:lnTo>
                <a:lnTo>
                  <a:pt x="297746" y="585647"/>
                </a:lnTo>
                <a:lnTo>
                  <a:pt x="286621" y="572138"/>
                </a:lnTo>
                <a:lnTo>
                  <a:pt x="276291" y="557437"/>
                </a:lnTo>
                <a:lnTo>
                  <a:pt x="267153" y="543134"/>
                </a:lnTo>
                <a:lnTo>
                  <a:pt x="258412" y="527638"/>
                </a:lnTo>
                <a:lnTo>
                  <a:pt x="250465" y="512540"/>
                </a:lnTo>
                <a:lnTo>
                  <a:pt x="243711" y="496647"/>
                </a:lnTo>
                <a:lnTo>
                  <a:pt x="237751" y="480755"/>
                </a:lnTo>
                <a:lnTo>
                  <a:pt x="231792" y="464465"/>
                </a:lnTo>
                <a:lnTo>
                  <a:pt x="227421" y="447777"/>
                </a:lnTo>
                <a:lnTo>
                  <a:pt x="223845" y="430693"/>
                </a:lnTo>
                <a:lnTo>
                  <a:pt x="221064" y="413211"/>
                </a:lnTo>
                <a:lnTo>
                  <a:pt x="219078" y="395331"/>
                </a:lnTo>
                <a:lnTo>
                  <a:pt x="217886" y="377452"/>
                </a:lnTo>
                <a:lnTo>
                  <a:pt x="217488" y="359175"/>
                </a:lnTo>
                <a:lnTo>
                  <a:pt x="217886" y="340502"/>
                </a:lnTo>
                <a:lnTo>
                  <a:pt x="219078" y="322622"/>
                </a:lnTo>
                <a:lnTo>
                  <a:pt x="221064" y="304743"/>
                </a:lnTo>
                <a:lnTo>
                  <a:pt x="223845" y="287658"/>
                </a:lnTo>
                <a:lnTo>
                  <a:pt x="227421" y="270574"/>
                </a:lnTo>
                <a:lnTo>
                  <a:pt x="231792" y="253886"/>
                </a:lnTo>
                <a:lnTo>
                  <a:pt x="237751" y="237596"/>
                </a:lnTo>
                <a:lnTo>
                  <a:pt x="243711" y="221306"/>
                </a:lnTo>
                <a:lnTo>
                  <a:pt x="250465" y="205811"/>
                </a:lnTo>
                <a:lnTo>
                  <a:pt x="258412" y="190315"/>
                </a:lnTo>
                <a:lnTo>
                  <a:pt x="267153" y="175615"/>
                </a:lnTo>
                <a:lnTo>
                  <a:pt x="276291" y="160516"/>
                </a:lnTo>
                <a:lnTo>
                  <a:pt x="286621" y="146610"/>
                </a:lnTo>
                <a:lnTo>
                  <a:pt x="297746" y="132307"/>
                </a:lnTo>
                <a:lnTo>
                  <a:pt x="309665" y="118798"/>
                </a:lnTo>
                <a:lnTo>
                  <a:pt x="322379" y="105289"/>
                </a:lnTo>
                <a:lnTo>
                  <a:pt x="335491" y="92575"/>
                </a:lnTo>
                <a:lnTo>
                  <a:pt x="349397" y="80655"/>
                </a:lnTo>
                <a:lnTo>
                  <a:pt x="363303" y="69530"/>
                </a:lnTo>
                <a:lnTo>
                  <a:pt x="378003" y="59200"/>
                </a:lnTo>
                <a:lnTo>
                  <a:pt x="392307" y="50062"/>
                </a:lnTo>
                <a:lnTo>
                  <a:pt x="407405" y="41321"/>
                </a:lnTo>
                <a:lnTo>
                  <a:pt x="422900" y="33374"/>
                </a:lnTo>
                <a:lnTo>
                  <a:pt x="438395" y="26620"/>
                </a:lnTo>
                <a:lnTo>
                  <a:pt x="454288" y="20263"/>
                </a:lnTo>
                <a:lnTo>
                  <a:pt x="470975" y="15098"/>
                </a:lnTo>
                <a:lnTo>
                  <a:pt x="487662" y="10727"/>
                </a:lnTo>
                <a:lnTo>
                  <a:pt x="504747" y="7151"/>
                </a:lnTo>
                <a:lnTo>
                  <a:pt x="522228" y="3973"/>
                </a:lnTo>
                <a:lnTo>
                  <a:pt x="539710" y="1589"/>
                </a:lnTo>
                <a:lnTo>
                  <a:pt x="557589" y="397"/>
                </a:lnTo>
                <a:lnTo>
                  <a:pt x="5762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28600" y="3814751"/>
            <a:ext cx="6257925" cy="304698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小结</a:t>
            </a:r>
            <a:r>
              <a:rPr lang="en-US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:</a:t>
            </a:r>
            <a:r>
              <a:rPr lang="zh-CN" altLang="zh-CN" sz="2000" b="1" dirty="0" smtClean="0">
                <a:latin typeface="黑体" pitchFamily="49" charset="-122"/>
                <a:ea typeface="黑体" pitchFamily="49" charset="-122"/>
              </a:rPr>
              <a:t>把各顶点的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纵坐标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不变，横坐标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乘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 2,</a:t>
            </a:r>
            <a:r>
              <a:rPr lang="zh-CN" altLang="zh-CN" sz="20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得到的图形与原图形相比</a:t>
            </a:r>
            <a:r>
              <a:rPr lang="en-US" altLang="zh-CN" sz="20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形状发生变化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了</a:t>
            </a:r>
            <a:r>
              <a:rPr lang="en-US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,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被横向拉成为原来的</a:t>
            </a:r>
            <a:r>
              <a:rPr lang="en-US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倍；</a:t>
            </a:r>
            <a:endParaRPr lang="en-US" altLang="zh-CN" sz="2000" b="1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zh-CN" sz="2000" b="1" dirty="0" smtClean="0">
                <a:latin typeface="黑体" pitchFamily="49" charset="-122"/>
                <a:ea typeface="黑体" pitchFamily="49" charset="-122"/>
              </a:rPr>
              <a:t>各顶点的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纵坐标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不变，横坐标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乘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1/2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，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被横向拉成为原来的</a:t>
            </a:r>
            <a:r>
              <a:rPr lang="en-US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1/2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倍；</a:t>
            </a:r>
            <a:r>
              <a:rPr lang="zh-CN" altLang="zh-CN" sz="2000" b="1" dirty="0" smtClean="0">
                <a:latin typeface="黑体" pitchFamily="49" charset="-122"/>
                <a:ea typeface="黑体" pitchFamily="49" charset="-122"/>
              </a:rPr>
              <a:t>各顶点的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横坐标不变，纵坐标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乘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，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被纵向拉成为原来的</a:t>
            </a:r>
            <a:r>
              <a:rPr lang="en-US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倍；</a:t>
            </a:r>
            <a:endParaRPr lang="en-US" altLang="zh-CN" sz="2000" b="1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zh-CN" sz="2000" b="1" dirty="0" smtClean="0">
                <a:latin typeface="黑体" pitchFamily="49" charset="-122"/>
                <a:ea typeface="黑体" pitchFamily="49" charset="-122"/>
              </a:rPr>
              <a:t>各顶点的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横坐标不变，纵坐标</a:t>
            </a:r>
            <a:r>
              <a:rPr lang="zh-CN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乘</a:t>
            </a:r>
            <a:r>
              <a:rPr lang="en-US" altLang="zh-CN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1/2</a:t>
            </a:r>
            <a:r>
              <a:rPr lang="zh-CN" altLang="en-US" sz="20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，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被纵向拉成为原来的</a:t>
            </a:r>
            <a:r>
              <a:rPr lang="en-US" altLang="zh-CN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1/2</a:t>
            </a:r>
            <a:r>
              <a:rPr lang="zh-CN" altLang="en-US" sz="20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倍。</a:t>
            </a:r>
            <a:endParaRPr lang="en-US" altLang="zh-CN" sz="2000" b="1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944935" y="2317279"/>
            <a:ext cx="6160716" cy="505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</a:pP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各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顶点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的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纵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坐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标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不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变，横坐标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乘</a:t>
            </a:r>
            <a:r>
              <a:rPr lang="en-US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1/2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呢？</a:t>
            </a:r>
            <a:endParaRPr lang="zh-CN" altLang="zh-CN" sz="20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944935" y="2803054"/>
            <a:ext cx="6160716" cy="505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</a:pP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各顶点的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横坐标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不变，纵坐标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乘</a:t>
            </a:r>
            <a:r>
              <a:rPr lang="en-US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2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呢？</a:t>
            </a:r>
            <a:endParaRPr lang="zh-CN" altLang="zh-CN" sz="20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944935" y="3317404"/>
            <a:ext cx="6160716" cy="505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2000"/>
              </a:lnSpc>
            </a:pP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各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顶点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</a:rPr>
              <a:t>的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横坐标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不变，纵坐标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乘</a:t>
            </a:r>
            <a:r>
              <a:rPr lang="en-US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1/2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</a:rPr>
              <a:t>呢？</a:t>
            </a:r>
            <a:endParaRPr lang="zh-CN" altLang="zh-CN" sz="2000" b="1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31" name="jb279.jpg" descr="id:2147523576;FounderCES"/>
          <p:cNvPicPr/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809605" y="2543570"/>
            <a:ext cx="5039495" cy="38000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5" name="Object 5" descr="image13">
            <a:hlinkClick r:id="" action="ppaction://ole?verb=0"/>
          </p:cNvPr>
          <p:cNvGraphicFramePr>
            <a:graphicFrameLocks/>
          </p:cNvGraphicFramePr>
          <p:nvPr/>
        </p:nvGraphicFramePr>
        <p:xfrm>
          <a:off x="7789863" y="4594225"/>
          <a:ext cx="738187" cy="717550"/>
        </p:xfrm>
        <a:graphic>
          <a:graphicData uri="http://schemas.openxmlformats.org/presentationml/2006/ole">
            <p:oleObj spid="_x0000_s20485" name="A Equation(公式3.1)" r:id="rId3" imgW="406080" imgH="393480" progId="Equations">
              <p:embed/>
            </p:oleObj>
          </a:graphicData>
        </a:graphic>
      </p:graphicFrame>
      <p:sp>
        <p:nvSpPr>
          <p:cNvPr id="10" name="矩形 9"/>
          <p:cNvSpPr/>
          <p:nvPr/>
        </p:nvSpPr>
        <p:spPr>
          <a:xfrm>
            <a:off x="676275" y="2323237"/>
            <a:ext cx="11049000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2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sym typeface="+mn-ea"/>
              </a:rPr>
              <a:t>、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将一个图形各顶点的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sym typeface="+mn-ea"/>
              </a:rPr>
              <a:t>横坐标和纵坐标都乘</a:t>
            </a:r>
            <a:r>
              <a:rPr lang="en-US" altLang="zh-CN" sz="24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sym typeface="+mn-ea"/>
              </a:rPr>
              <a:t>k</a:t>
            </a:r>
            <a:r>
              <a:rPr lang="zh-CN" altLang="en-US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（或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     </a:t>
            </a:r>
            <a:r>
              <a:rPr lang="zh-CN" altLang="en-US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 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所得图形的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形状不变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各边扩大到原来的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k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倍（或缩小为原来的   ）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且连接各对应顶点的直线相交于一点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.</a:t>
            </a:r>
            <a:endParaRPr lang="en-US" altLang="zh-CN" sz="2400" b="1" i="1" dirty="0" smtClean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0" name=" 2050"/>
          <p:cNvSpPr/>
          <p:nvPr/>
        </p:nvSpPr>
        <p:spPr bwMode="auto">
          <a:xfrm>
            <a:off x="302895" y="1630045"/>
            <a:ext cx="417195" cy="639445"/>
          </a:xfrm>
          <a:custGeom>
            <a:avLst/>
            <a:gdLst/>
            <a:ahLst/>
            <a:cxnLst/>
            <a:rect l="0" t="0" r="r" b="b"/>
            <a:pathLst>
              <a:path w="1646238" h="2433638">
                <a:moveTo>
                  <a:pt x="577732" y="161925"/>
                </a:moveTo>
                <a:lnTo>
                  <a:pt x="586070" y="162719"/>
                </a:lnTo>
                <a:lnTo>
                  <a:pt x="593614" y="163910"/>
                </a:lnTo>
                <a:lnTo>
                  <a:pt x="597585" y="164703"/>
                </a:lnTo>
                <a:lnTo>
                  <a:pt x="601953" y="165894"/>
                </a:lnTo>
                <a:lnTo>
                  <a:pt x="605526" y="167482"/>
                </a:lnTo>
                <a:lnTo>
                  <a:pt x="609100" y="169069"/>
                </a:lnTo>
                <a:lnTo>
                  <a:pt x="612674" y="171053"/>
                </a:lnTo>
                <a:lnTo>
                  <a:pt x="616247" y="173435"/>
                </a:lnTo>
                <a:lnTo>
                  <a:pt x="619821" y="176610"/>
                </a:lnTo>
                <a:lnTo>
                  <a:pt x="623394" y="179388"/>
                </a:lnTo>
                <a:lnTo>
                  <a:pt x="626968" y="182563"/>
                </a:lnTo>
                <a:lnTo>
                  <a:pt x="630145" y="186135"/>
                </a:lnTo>
                <a:lnTo>
                  <a:pt x="633321" y="190103"/>
                </a:lnTo>
                <a:lnTo>
                  <a:pt x="636498" y="194469"/>
                </a:lnTo>
                <a:lnTo>
                  <a:pt x="639674" y="199232"/>
                </a:lnTo>
                <a:lnTo>
                  <a:pt x="642454" y="204788"/>
                </a:lnTo>
                <a:lnTo>
                  <a:pt x="645233" y="210344"/>
                </a:lnTo>
                <a:lnTo>
                  <a:pt x="648013" y="216297"/>
                </a:lnTo>
                <a:lnTo>
                  <a:pt x="650792" y="222647"/>
                </a:lnTo>
                <a:lnTo>
                  <a:pt x="653969" y="229394"/>
                </a:lnTo>
                <a:lnTo>
                  <a:pt x="656351" y="237332"/>
                </a:lnTo>
                <a:lnTo>
                  <a:pt x="658733" y="245269"/>
                </a:lnTo>
                <a:lnTo>
                  <a:pt x="838208" y="927100"/>
                </a:lnTo>
                <a:lnTo>
                  <a:pt x="840193" y="928291"/>
                </a:lnTo>
                <a:lnTo>
                  <a:pt x="841781" y="933450"/>
                </a:lnTo>
                <a:lnTo>
                  <a:pt x="899356" y="921941"/>
                </a:lnTo>
                <a:lnTo>
                  <a:pt x="911665" y="922338"/>
                </a:lnTo>
                <a:lnTo>
                  <a:pt x="923180" y="923529"/>
                </a:lnTo>
                <a:lnTo>
                  <a:pt x="935489" y="924719"/>
                </a:lnTo>
                <a:lnTo>
                  <a:pt x="946607" y="926704"/>
                </a:lnTo>
                <a:lnTo>
                  <a:pt x="957725" y="929482"/>
                </a:lnTo>
                <a:lnTo>
                  <a:pt x="969240" y="932657"/>
                </a:lnTo>
                <a:lnTo>
                  <a:pt x="979960" y="936229"/>
                </a:lnTo>
                <a:lnTo>
                  <a:pt x="991078" y="939800"/>
                </a:lnTo>
                <a:lnTo>
                  <a:pt x="1001402" y="944166"/>
                </a:lnTo>
                <a:lnTo>
                  <a:pt x="1011726" y="948929"/>
                </a:lnTo>
                <a:lnTo>
                  <a:pt x="1022049" y="954485"/>
                </a:lnTo>
                <a:lnTo>
                  <a:pt x="1031976" y="960438"/>
                </a:lnTo>
                <a:lnTo>
                  <a:pt x="1041506" y="966788"/>
                </a:lnTo>
                <a:lnTo>
                  <a:pt x="1051432" y="973535"/>
                </a:lnTo>
                <a:lnTo>
                  <a:pt x="1060565" y="980679"/>
                </a:lnTo>
                <a:lnTo>
                  <a:pt x="1069697" y="988616"/>
                </a:lnTo>
                <a:lnTo>
                  <a:pt x="1076050" y="994172"/>
                </a:lnTo>
                <a:lnTo>
                  <a:pt x="1081212" y="999729"/>
                </a:lnTo>
                <a:lnTo>
                  <a:pt x="1086374" y="1005682"/>
                </a:lnTo>
                <a:lnTo>
                  <a:pt x="1090345" y="1012032"/>
                </a:lnTo>
                <a:lnTo>
                  <a:pt x="1126478" y="1071960"/>
                </a:lnTo>
                <a:lnTo>
                  <a:pt x="1183258" y="1074341"/>
                </a:lnTo>
                <a:lnTo>
                  <a:pt x="1184847" y="1075532"/>
                </a:lnTo>
                <a:lnTo>
                  <a:pt x="1199538" y="1077913"/>
                </a:lnTo>
                <a:lnTo>
                  <a:pt x="1214230" y="1081088"/>
                </a:lnTo>
                <a:lnTo>
                  <a:pt x="1228524" y="1085057"/>
                </a:lnTo>
                <a:lnTo>
                  <a:pt x="1242818" y="1089422"/>
                </a:lnTo>
                <a:lnTo>
                  <a:pt x="1256716" y="1094582"/>
                </a:lnTo>
                <a:lnTo>
                  <a:pt x="1271010" y="1100932"/>
                </a:lnTo>
                <a:lnTo>
                  <a:pt x="1284510" y="1106885"/>
                </a:lnTo>
                <a:lnTo>
                  <a:pt x="1298011" y="1114029"/>
                </a:lnTo>
                <a:lnTo>
                  <a:pt x="1310717" y="1121172"/>
                </a:lnTo>
                <a:lnTo>
                  <a:pt x="1323820" y="1129507"/>
                </a:lnTo>
                <a:lnTo>
                  <a:pt x="1336129" y="1137444"/>
                </a:lnTo>
                <a:lnTo>
                  <a:pt x="1348041" y="1146175"/>
                </a:lnTo>
                <a:lnTo>
                  <a:pt x="1359953" y="1155700"/>
                </a:lnTo>
                <a:lnTo>
                  <a:pt x="1371071" y="1165225"/>
                </a:lnTo>
                <a:lnTo>
                  <a:pt x="1381792" y="1175147"/>
                </a:lnTo>
                <a:lnTo>
                  <a:pt x="1392115" y="1185863"/>
                </a:lnTo>
                <a:lnTo>
                  <a:pt x="1408792" y="1204119"/>
                </a:lnTo>
                <a:lnTo>
                  <a:pt x="1424278" y="1223566"/>
                </a:lnTo>
                <a:lnTo>
                  <a:pt x="1439763" y="1243410"/>
                </a:lnTo>
                <a:lnTo>
                  <a:pt x="1454058" y="1263254"/>
                </a:lnTo>
                <a:lnTo>
                  <a:pt x="1467955" y="1283891"/>
                </a:lnTo>
                <a:lnTo>
                  <a:pt x="1480264" y="1305322"/>
                </a:lnTo>
                <a:lnTo>
                  <a:pt x="1492970" y="1327150"/>
                </a:lnTo>
                <a:lnTo>
                  <a:pt x="1504088" y="1348582"/>
                </a:lnTo>
                <a:lnTo>
                  <a:pt x="1505279" y="1351360"/>
                </a:lnTo>
                <a:lnTo>
                  <a:pt x="1506471" y="1352154"/>
                </a:lnTo>
                <a:lnTo>
                  <a:pt x="1508059" y="1352550"/>
                </a:lnTo>
                <a:lnTo>
                  <a:pt x="1518780" y="1353344"/>
                </a:lnTo>
                <a:lnTo>
                  <a:pt x="1528309" y="1355329"/>
                </a:lnTo>
                <a:lnTo>
                  <a:pt x="1537839" y="1357710"/>
                </a:lnTo>
                <a:lnTo>
                  <a:pt x="1546971" y="1360885"/>
                </a:lnTo>
                <a:lnTo>
                  <a:pt x="1555707" y="1364457"/>
                </a:lnTo>
                <a:lnTo>
                  <a:pt x="1563648" y="1368822"/>
                </a:lnTo>
                <a:lnTo>
                  <a:pt x="1571590" y="1373982"/>
                </a:lnTo>
                <a:lnTo>
                  <a:pt x="1578737" y="1379935"/>
                </a:lnTo>
                <a:lnTo>
                  <a:pt x="1585487" y="1385888"/>
                </a:lnTo>
                <a:lnTo>
                  <a:pt x="1591840" y="1392238"/>
                </a:lnTo>
                <a:lnTo>
                  <a:pt x="1597796" y="1398985"/>
                </a:lnTo>
                <a:lnTo>
                  <a:pt x="1603752" y="1406525"/>
                </a:lnTo>
                <a:lnTo>
                  <a:pt x="1608914" y="1413669"/>
                </a:lnTo>
                <a:lnTo>
                  <a:pt x="1613678" y="1421607"/>
                </a:lnTo>
                <a:lnTo>
                  <a:pt x="1618046" y="1429544"/>
                </a:lnTo>
                <a:lnTo>
                  <a:pt x="1622017" y="1437879"/>
                </a:lnTo>
                <a:lnTo>
                  <a:pt x="1625988" y="1446213"/>
                </a:lnTo>
                <a:lnTo>
                  <a:pt x="1629561" y="1454547"/>
                </a:lnTo>
                <a:lnTo>
                  <a:pt x="1632738" y="1463279"/>
                </a:lnTo>
                <a:lnTo>
                  <a:pt x="1635517" y="1471613"/>
                </a:lnTo>
                <a:lnTo>
                  <a:pt x="1637900" y="1479947"/>
                </a:lnTo>
                <a:lnTo>
                  <a:pt x="1639885" y="1488282"/>
                </a:lnTo>
                <a:lnTo>
                  <a:pt x="1641473" y="1497013"/>
                </a:lnTo>
                <a:lnTo>
                  <a:pt x="1643062" y="1504950"/>
                </a:lnTo>
                <a:lnTo>
                  <a:pt x="1644253" y="1512491"/>
                </a:lnTo>
                <a:lnTo>
                  <a:pt x="1645047" y="1520429"/>
                </a:lnTo>
                <a:lnTo>
                  <a:pt x="1645841" y="1527969"/>
                </a:lnTo>
                <a:lnTo>
                  <a:pt x="1646238" y="1534716"/>
                </a:lnTo>
                <a:lnTo>
                  <a:pt x="1646238" y="1541463"/>
                </a:lnTo>
                <a:lnTo>
                  <a:pt x="1646238" y="1548210"/>
                </a:lnTo>
                <a:lnTo>
                  <a:pt x="1645841" y="1553766"/>
                </a:lnTo>
                <a:lnTo>
                  <a:pt x="1645444" y="1558925"/>
                </a:lnTo>
                <a:lnTo>
                  <a:pt x="1643458" y="1570832"/>
                </a:lnTo>
                <a:lnTo>
                  <a:pt x="1642267" y="1583532"/>
                </a:lnTo>
                <a:lnTo>
                  <a:pt x="1641473" y="1595835"/>
                </a:lnTo>
                <a:lnTo>
                  <a:pt x="1640679" y="1608535"/>
                </a:lnTo>
                <a:lnTo>
                  <a:pt x="1634723" y="1749029"/>
                </a:lnTo>
                <a:lnTo>
                  <a:pt x="1628370" y="1889126"/>
                </a:lnTo>
                <a:lnTo>
                  <a:pt x="1627973" y="1902222"/>
                </a:lnTo>
                <a:lnTo>
                  <a:pt x="1626385" y="1915716"/>
                </a:lnTo>
                <a:lnTo>
                  <a:pt x="1625194" y="1928416"/>
                </a:lnTo>
                <a:lnTo>
                  <a:pt x="1623208" y="1941910"/>
                </a:lnTo>
                <a:lnTo>
                  <a:pt x="1621223" y="1954610"/>
                </a:lnTo>
                <a:lnTo>
                  <a:pt x="1618840" y="1968104"/>
                </a:lnTo>
                <a:lnTo>
                  <a:pt x="1616061" y="1980804"/>
                </a:lnTo>
                <a:lnTo>
                  <a:pt x="1612884" y="1993504"/>
                </a:lnTo>
                <a:lnTo>
                  <a:pt x="1604546" y="2026444"/>
                </a:lnTo>
                <a:lnTo>
                  <a:pt x="1595414" y="2058988"/>
                </a:lnTo>
                <a:lnTo>
                  <a:pt x="1586281" y="2091532"/>
                </a:lnTo>
                <a:lnTo>
                  <a:pt x="1577148" y="2123679"/>
                </a:lnTo>
                <a:lnTo>
                  <a:pt x="1579134" y="2125663"/>
                </a:lnTo>
                <a:lnTo>
                  <a:pt x="1617252" y="2294732"/>
                </a:lnTo>
                <a:lnTo>
                  <a:pt x="1571590" y="2303463"/>
                </a:lnTo>
                <a:lnTo>
                  <a:pt x="1487411" y="2318147"/>
                </a:lnTo>
                <a:lnTo>
                  <a:pt x="1251951" y="2359026"/>
                </a:lnTo>
                <a:lnTo>
                  <a:pt x="1000608" y="2402285"/>
                </a:lnTo>
                <a:lnTo>
                  <a:pt x="897370" y="2420541"/>
                </a:lnTo>
                <a:lnTo>
                  <a:pt x="824310" y="2433638"/>
                </a:lnTo>
                <a:lnTo>
                  <a:pt x="785398" y="2236391"/>
                </a:lnTo>
                <a:lnTo>
                  <a:pt x="781030" y="2228851"/>
                </a:lnTo>
                <a:lnTo>
                  <a:pt x="776662" y="2221707"/>
                </a:lnTo>
                <a:lnTo>
                  <a:pt x="771897" y="2214563"/>
                </a:lnTo>
                <a:lnTo>
                  <a:pt x="767133" y="2207816"/>
                </a:lnTo>
                <a:lnTo>
                  <a:pt x="761574" y="2201069"/>
                </a:lnTo>
                <a:lnTo>
                  <a:pt x="756015" y="2194719"/>
                </a:lnTo>
                <a:lnTo>
                  <a:pt x="750456" y="2188369"/>
                </a:lnTo>
                <a:lnTo>
                  <a:pt x="744897" y="2182416"/>
                </a:lnTo>
                <a:lnTo>
                  <a:pt x="738544" y="2176463"/>
                </a:lnTo>
                <a:lnTo>
                  <a:pt x="732191" y="2170907"/>
                </a:lnTo>
                <a:lnTo>
                  <a:pt x="725441" y="2165351"/>
                </a:lnTo>
                <a:lnTo>
                  <a:pt x="719088" y="2159794"/>
                </a:lnTo>
                <a:lnTo>
                  <a:pt x="711940" y="2155032"/>
                </a:lnTo>
                <a:lnTo>
                  <a:pt x="704396" y="2149873"/>
                </a:lnTo>
                <a:lnTo>
                  <a:pt x="697249" y="2145507"/>
                </a:lnTo>
                <a:lnTo>
                  <a:pt x="689705" y="2141141"/>
                </a:lnTo>
                <a:lnTo>
                  <a:pt x="678984" y="2135585"/>
                </a:lnTo>
                <a:lnTo>
                  <a:pt x="668660" y="2130029"/>
                </a:lnTo>
                <a:lnTo>
                  <a:pt x="648807" y="2118519"/>
                </a:lnTo>
                <a:lnTo>
                  <a:pt x="630145" y="2106216"/>
                </a:lnTo>
                <a:lnTo>
                  <a:pt x="611482" y="2093119"/>
                </a:lnTo>
                <a:lnTo>
                  <a:pt x="593217" y="2080022"/>
                </a:lnTo>
                <a:lnTo>
                  <a:pt x="576144" y="2065735"/>
                </a:lnTo>
                <a:lnTo>
                  <a:pt x="559070" y="2051447"/>
                </a:lnTo>
                <a:lnTo>
                  <a:pt x="543187" y="2035969"/>
                </a:lnTo>
                <a:lnTo>
                  <a:pt x="526907" y="2020491"/>
                </a:lnTo>
                <a:lnTo>
                  <a:pt x="511422" y="2004616"/>
                </a:lnTo>
                <a:lnTo>
                  <a:pt x="496333" y="1988344"/>
                </a:lnTo>
                <a:lnTo>
                  <a:pt x="481245" y="1971676"/>
                </a:lnTo>
                <a:lnTo>
                  <a:pt x="466951" y="1954610"/>
                </a:lnTo>
                <a:lnTo>
                  <a:pt x="452259" y="1937147"/>
                </a:lnTo>
                <a:lnTo>
                  <a:pt x="424067" y="1902222"/>
                </a:lnTo>
                <a:lnTo>
                  <a:pt x="418111" y="1894285"/>
                </a:lnTo>
                <a:lnTo>
                  <a:pt x="412552" y="1886744"/>
                </a:lnTo>
                <a:lnTo>
                  <a:pt x="401435" y="1870472"/>
                </a:lnTo>
                <a:lnTo>
                  <a:pt x="391508" y="1853804"/>
                </a:lnTo>
                <a:lnTo>
                  <a:pt x="381978" y="1837532"/>
                </a:lnTo>
                <a:lnTo>
                  <a:pt x="372846" y="1820069"/>
                </a:lnTo>
                <a:lnTo>
                  <a:pt x="364110" y="1803401"/>
                </a:lnTo>
                <a:lnTo>
                  <a:pt x="356169" y="1785541"/>
                </a:lnTo>
                <a:lnTo>
                  <a:pt x="348228" y="1768079"/>
                </a:lnTo>
                <a:lnTo>
                  <a:pt x="332345" y="1733551"/>
                </a:lnTo>
                <a:lnTo>
                  <a:pt x="324404" y="1716485"/>
                </a:lnTo>
                <a:lnTo>
                  <a:pt x="316065" y="1699022"/>
                </a:lnTo>
                <a:lnTo>
                  <a:pt x="307727" y="1682354"/>
                </a:lnTo>
                <a:lnTo>
                  <a:pt x="298991" y="1666082"/>
                </a:lnTo>
                <a:lnTo>
                  <a:pt x="289462" y="1649413"/>
                </a:lnTo>
                <a:lnTo>
                  <a:pt x="279535" y="1633935"/>
                </a:lnTo>
                <a:lnTo>
                  <a:pt x="275962" y="1624410"/>
                </a:lnTo>
                <a:lnTo>
                  <a:pt x="271594" y="1614885"/>
                </a:lnTo>
                <a:lnTo>
                  <a:pt x="266829" y="1605360"/>
                </a:lnTo>
                <a:lnTo>
                  <a:pt x="261667" y="1595835"/>
                </a:lnTo>
                <a:lnTo>
                  <a:pt x="256505" y="1586310"/>
                </a:lnTo>
                <a:lnTo>
                  <a:pt x="250946" y="1577182"/>
                </a:lnTo>
                <a:lnTo>
                  <a:pt x="239431" y="1558132"/>
                </a:lnTo>
                <a:lnTo>
                  <a:pt x="227122" y="1539479"/>
                </a:lnTo>
                <a:lnTo>
                  <a:pt x="214813" y="1521619"/>
                </a:lnTo>
                <a:lnTo>
                  <a:pt x="190592" y="1486694"/>
                </a:lnTo>
                <a:lnTo>
                  <a:pt x="185827" y="1479154"/>
                </a:lnTo>
                <a:lnTo>
                  <a:pt x="181063" y="1470422"/>
                </a:lnTo>
                <a:lnTo>
                  <a:pt x="170342" y="1450579"/>
                </a:lnTo>
                <a:lnTo>
                  <a:pt x="164783" y="1441054"/>
                </a:lnTo>
                <a:lnTo>
                  <a:pt x="159224" y="1431132"/>
                </a:lnTo>
                <a:lnTo>
                  <a:pt x="156444" y="1427163"/>
                </a:lnTo>
                <a:lnTo>
                  <a:pt x="153268" y="1423194"/>
                </a:lnTo>
                <a:lnTo>
                  <a:pt x="149694" y="1419622"/>
                </a:lnTo>
                <a:lnTo>
                  <a:pt x="146518" y="1416447"/>
                </a:lnTo>
                <a:lnTo>
                  <a:pt x="143738" y="1413272"/>
                </a:lnTo>
                <a:lnTo>
                  <a:pt x="140959" y="1409304"/>
                </a:lnTo>
                <a:lnTo>
                  <a:pt x="138576" y="1404541"/>
                </a:lnTo>
                <a:lnTo>
                  <a:pt x="136591" y="1398985"/>
                </a:lnTo>
                <a:lnTo>
                  <a:pt x="134209" y="1393429"/>
                </a:lnTo>
                <a:lnTo>
                  <a:pt x="132620" y="1387475"/>
                </a:lnTo>
                <a:lnTo>
                  <a:pt x="129047" y="1373982"/>
                </a:lnTo>
                <a:lnTo>
                  <a:pt x="125870" y="1360488"/>
                </a:lnTo>
                <a:lnTo>
                  <a:pt x="122694" y="1346994"/>
                </a:lnTo>
                <a:lnTo>
                  <a:pt x="120311" y="1335485"/>
                </a:lnTo>
                <a:lnTo>
                  <a:pt x="117532" y="1325563"/>
                </a:lnTo>
                <a:lnTo>
                  <a:pt x="109194" y="1300560"/>
                </a:lnTo>
                <a:lnTo>
                  <a:pt x="100458" y="1276350"/>
                </a:lnTo>
                <a:lnTo>
                  <a:pt x="95296" y="1264047"/>
                </a:lnTo>
                <a:lnTo>
                  <a:pt x="90531" y="1252538"/>
                </a:lnTo>
                <a:lnTo>
                  <a:pt x="85767" y="1241425"/>
                </a:lnTo>
                <a:lnTo>
                  <a:pt x="80208" y="1229916"/>
                </a:lnTo>
                <a:lnTo>
                  <a:pt x="77031" y="1223566"/>
                </a:lnTo>
                <a:lnTo>
                  <a:pt x="73458" y="1217216"/>
                </a:lnTo>
                <a:lnTo>
                  <a:pt x="65119" y="1203722"/>
                </a:lnTo>
                <a:lnTo>
                  <a:pt x="55987" y="1190625"/>
                </a:lnTo>
                <a:lnTo>
                  <a:pt x="46457" y="1177132"/>
                </a:lnTo>
                <a:lnTo>
                  <a:pt x="26207" y="1150938"/>
                </a:lnTo>
                <a:lnTo>
                  <a:pt x="6353" y="1125538"/>
                </a:lnTo>
                <a:lnTo>
                  <a:pt x="3574" y="1121172"/>
                </a:lnTo>
                <a:lnTo>
                  <a:pt x="1589" y="1116410"/>
                </a:lnTo>
                <a:lnTo>
                  <a:pt x="397" y="1111250"/>
                </a:lnTo>
                <a:lnTo>
                  <a:pt x="0" y="1106091"/>
                </a:lnTo>
                <a:lnTo>
                  <a:pt x="0" y="1100535"/>
                </a:lnTo>
                <a:lnTo>
                  <a:pt x="794" y="1094582"/>
                </a:lnTo>
                <a:lnTo>
                  <a:pt x="1986" y="1088629"/>
                </a:lnTo>
                <a:lnTo>
                  <a:pt x="3574" y="1083072"/>
                </a:lnTo>
                <a:lnTo>
                  <a:pt x="5559" y="1077516"/>
                </a:lnTo>
                <a:lnTo>
                  <a:pt x="8339" y="1071960"/>
                </a:lnTo>
                <a:lnTo>
                  <a:pt x="11118" y="1066404"/>
                </a:lnTo>
                <a:lnTo>
                  <a:pt x="14295" y="1061641"/>
                </a:lnTo>
                <a:lnTo>
                  <a:pt x="17868" y="1056879"/>
                </a:lnTo>
                <a:lnTo>
                  <a:pt x="21045" y="1052910"/>
                </a:lnTo>
                <a:lnTo>
                  <a:pt x="24618" y="1048941"/>
                </a:lnTo>
                <a:lnTo>
                  <a:pt x="28192" y="1045766"/>
                </a:lnTo>
                <a:lnTo>
                  <a:pt x="33751" y="1041400"/>
                </a:lnTo>
                <a:lnTo>
                  <a:pt x="39310" y="1037432"/>
                </a:lnTo>
                <a:lnTo>
                  <a:pt x="45663" y="1034257"/>
                </a:lnTo>
                <a:lnTo>
                  <a:pt x="52016" y="1031479"/>
                </a:lnTo>
                <a:lnTo>
                  <a:pt x="58369" y="1029097"/>
                </a:lnTo>
                <a:lnTo>
                  <a:pt x="64722" y="1027113"/>
                </a:lnTo>
                <a:lnTo>
                  <a:pt x="71869" y="1025922"/>
                </a:lnTo>
                <a:lnTo>
                  <a:pt x="78619" y="1024732"/>
                </a:lnTo>
                <a:lnTo>
                  <a:pt x="85767" y="1023938"/>
                </a:lnTo>
                <a:lnTo>
                  <a:pt x="92517" y="1023541"/>
                </a:lnTo>
                <a:lnTo>
                  <a:pt x="100061" y="1023938"/>
                </a:lnTo>
                <a:lnTo>
                  <a:pt x="107208" y="1024335"/>
                </a:lnTo>
                <a:lnTo>
                  <a:pt x="114355" y="1024732"/>
                </a:lnTo>
                <a:lnTo>
                  <a:pt x="121503" y="1025922"/>
                </a:lnTo>
                <a:lnTo>
                  <a:pt x="129047" y="1027510"/>
                </a:lnTo>
                <a:lnTo>
                  <a:pt x="136194" y="1029097"/>
                </a:lnTo>
                <a:lnTo>
                  <a:pt x="143341" y="1031082"/>
                </a:lnTo>
                <a:lnTo>
                  <a:pt x="150488" y="1033066"/>
                </a:lnTo>
                <a:lnTo>
                  <a:pt x="157636" y="1035844"/>
                </a:lnTo>
                <a:lnTo>
                  <a:pt x="164783" y="1038622"/>
                </a:lnTo>
                <a:lnTo>
                  <a:pt x="171533" y="1041400"/>
                </a:lnTo>
                <a:lnTo>
                  <a:pt x="177886" y="1044972"/>
                </a:lnTo>
                <a:lnTo>
                  <a:pt x="185033" y="1048544"/>
                </a:lnTo>
                <a:lnTo>
                  <a:pt x="191386" y="1052116"/>
                </a:lnTo>
                <a:lnTo>
                  <a:pt x="197739" y="1055688"/>
                </a:lnTo>
                <a:lnTo>
                  <a:pt x="203695" y="1059657"/>
                </a:lnTo>
                <a:lnTo>
                  <a:pt x="209651" y="1064022"/>
                </a:lnTo>
                <a:lnTo>
                  <a:pt x="215210" y="1067991"/>
                </a:lnTo>
                <a:lnTo>
                  <a:pt x="220769" y="1072754"/>
                </a:lnTo>
                <a:lnTo>
                  <a:pt x="225534" y="1077516"/>
                </a:lnTo>
                <a:lnTo>
                  <a:pt x="230299" y="1081882"/>
                </a:lnTo>
                <a:lnTo>
                  <a:pt x="235064" y="1086644"/>
                </a:lnTo>
                <a:lnTo>
                  <a:pt x="239828" y="1092200"/>
                </a:lnTo>
                <a:lnTo>
                  <a:pt x="244593" y="1097757"/>
                </a:lnTo>
                <a:lnTo>
                  <a:pt x="252932" y="1109663"/>
                </a:lnTo>
                <a:lnTo>
                  <a:pt x="260873" y="1121966"/>
                </a:lnTo>
                <a:lnTo>
                  <a:pt x="268814" y="1135063"/>
                </a:lnTo>
                <a:lnTo>
                  <a:pt x="283903" y="1160463"/>
                </a:lnTo>
                <a:lnTo>
                  <a:pt x="291447" y="1173163"/>
                </a:lnTo>
                <a:lnTo>
                  <a:pt x="299388" y="1185069"/>
                </a:lnTo>
                <a:lnTo>
                  <a:pt x="306139" y="1195785"/>
                </a:lnTo>
                <a:lnTo>
                  <a:pt x="312889" y="1206897"/>
                </a:lnTo>
                <a:lnTo>
                  <a:pt x="327580" y="1230710"/>
                </a:lnTo>
                <a:lnTo>
                  <a:pt x="342272" y="1255713"/>
                </a:lnTo>
                <a:lnTo>
                  <a:pt x="357757" y="1281113"/>
                </a:lnTo>
                <a:lnTo>
                  <a:pt x="365699" y="1293416"/>
                </a:lnTo>
                <a:lnTo>
                  <a:pt x="373640" y="1305719"/>
                </a:lnTo>
                <a:lnTo>
                  <a:pt x="382375" y="1317229"/>
                </a:lnTo>
                <a:lnTo>
                  <a:pt x="390714" y="1328738"/>
                </a:lnTo>
                <a:lnTo>
                  <a:pt x="399846" y="1339454"/>
                </a:lnTo>
                <a:lnTo>
                  <a:pt x="409376" y="1348979"/>
                </a:lnTo>
                <a:lnTo>
                  <a:pt x="418905" y="1358504"/>
                </a:lnTo>
                <a:lnTo>
                  <a:pt x="423670" y="1362472"/>
                </a:lnTo>
                <a:lnTo>
                  <a:pt x="428832" y="1366441"/>
                </a:lnTo>
                <a:lnTo>
                  <a:pt x="437171" y="1372791"/>
                </a:lnTo>
                <a:lnTo>
                  <a:pt x="445112" y="1378744"/>
                </a:lnTo>
                <a:lnTo>
                  <a:pt x="453450" y="1383904"/>
                </a:lnTo>
                <a:lnTo>
                  <a:pt x="462186" y="1388666"/>
                </a:lnTo>
                <a:lnTo>
                  <a:pt x="470921" y="1392635"/>
                </a:lnTo>
                <a:lnTo>
                  <a:pt x="479260" y="1396207"/>
                </a:lnTo>
                <a:lnTo>
                  <a:pt x="488789" y="1399382"/>
                </a:lnTo>
                <a:lnTo>
                  <a:pt x="497525" y="1402160"/>
                </a:lnTo>
                <a:lnTo>
                  <a:pt x="506657" y="1404144"/>
                </a:lnTo>
                <a:lnTo>
                  <a:pt x="516187" y="1405732"/>
                </a:lnTo>
                <a:lnTo>
                  <a:pt x="525716" y="1407319"/>
                </a:lnTo>
                <a:lnTo>
                  <a:pt x="535246" y="1408113"/>
                </a:lnTo>
                <a:lnTo>
                  <a:pt x="545172" y="1408113"/>
                </a:lnTo>
                <a:lnTo>
                  <a:pt x="555099" y="1407716"/>
                </a:lnTo>
                <a:lnTo>
                  <a:pt x="565423" y="1406922"/>
                </a:lnTo>
                <a:lnTo>
                  <a:pt x="575746" y="1404938"/>
                </a:lnTo>
                <a:lnTo>
                  <a:pt x="578923" y="1404541"/>
                </a:lnTo>
                <a:lnTo>
                  <a:pt x="582497" y="1402954"/>
                </a:lnTo>
                <a:lnTo>
                  <a:pt x="586467" y="1401366"/>
                </a:lnTo>
                <a:lnTo>
                  <a:pt x="590041" y="1398985"/>
                </a:lnTo>
                <a:lnTo>
                  <a:pt x="594012" y="1395810"/>
                </a:lnTo>
                <a:lnTo>
                  <a:pt x="597585" y="1392635"/>
                </a:lnTo>
                <a:lnTo>
                  <a:pt x="601556" y="1389460"/>
                </a:lnTo>
                <a:lnTo>
                  <a:pt x="604335" y="1385491"/>
                </a:lnTo>
                <a:lnTo>
                  <a:pt x="609894" y="1379141"/>
                </a:lnTo>
                <a:lnTo>
                  <a:pt x="614659" y="1372394"/>
                </a:lnTo>
                <a:lnTo>
                  <a:pt x="619424" y="1365647"/>
                </a:lnTo>
                <a:lnTo>
                  <a:pt x="623394" y="1358900"/>
                </a:lnTo>
                <a:lnTo>
                  <a:pt x="627762" y="1352154"/>
                </a:lnTo>
                <a:lnTo>
                  <a:pt x="631336" y="1344613"/>
                </a:lnTo>
                <a:lnTo>
                  <a:pt x="634512" y="1337469"/>
                </a:lnTo>
                <a:lnTo>
                  <a:pt x="637292" y="1330325"/>
                </a:lnTo>
                <a:lnTo>
                  <a:pt x="640071" y="1323182"/>
                </a:lnTo>
                <a:lnTo>
                  <a:pt x="642057" y="1315244"/>
                </a:lnTo>
                <a:lnTo>
                  <a:pt x="644042" y="1307704"/>
                </a:lnTo>
                <a:lnTo>
                  <a:pt x="645233" y="1299766"/>
                </a:lnTo>
                <a:lnTo>
                  <a:pt x="646424" y="1291829"/>
                </a:lnTo>
                <a:lnTo>
                  <a:pt x="647218" y="1283891"/>
                </a:lnTo>
                <a:lnTo>
                  <a:pt x="647616" y="1275557"/>
                </a:lnTo>
                <a:lnTo>
                  <a:pt x="648013" y="1267619"/>
                </a:lnTo>
                <a:lnTo>
                  <a:pt x="647616" y="1259682"/>
                </a:lnTo>
                <a:lnTo>
                  <a:pt x="647218" y="1252538"/>
                </a:lnTo>
                <a:lnTo>
                  <a:pt x="646424" y="1245394"/>
                </a:lnTo>
                <a:lnTo>
                  <a:pt x="645233" y="1237457"/>
                </a:lnTo>
                <a:lnTo>
                  <a:pt x="466951" y="280988"/>
                </a:lnTo>
                <a:lnTo>
                  <a:pt x="465362" y="271463"/>
                </a:lnTo>
                <a:lnTo>
                  <a:pt x="464568" y="263128"/>
                </a:lnTo>
                <a:lnTo>
                  <a:pt x="464568" y="254397"/>
                </a:lnTo>
                <a:lnTo>
                  <a:pt x="464965" y="246857"/>
                </a:lnTo>
                <a:lnTo>
                  <a:pt x="465759" y="239316"/>
                </a:lnTo>
                <a:lnTo>
                  <a:pt x="467348" y="232569"/>
                </a:lnTo>
                <a:lnTo>
                  <a:pt x="468936" y="225822"/>
                </a:lnTo>
                <a:lnTo>
                  <a:pt x="471318" y="219869"/>
                </a:lnTo>
                <a:lnTo>
                  <a:pt x="473701" y="214313"/>
                </a:lnTo>
                <a:lnTo>
                  <a:pt x="476480" y="209153"/>
                </a:lnTo>
                <a:lnTo>
                  <a:pt x="479657" y="204391"/>
                </a:lnTo>
                <a:lnTo>
                  <a:pt x="482833" y="199628"/>
                </a:lnTo>
                <a:lnTo>
                  <a:pt x="486407" y="195263"/>
                </a:lnTo>
                <a:lnTo>
                  <a:pt x="490775" y="191691"/>
                </a:lnTo>
                <a:lnTo>
                  <a:pt x="494348" y="188119"/>
                </a:lnTo>
                <a:lnTo>
                  <a:pt x="498319" y="184944"/>
                </a:lnTo>
                <a:lnTo>
                  <a:pt x="502289" y="182166"/>
                </a:lnTo>
                <a:lnTo>
                  <a:pt x="506657" y="179785"/>
                </a:lnTo>
                <a:lnTo>
                  <a:pt x="514201" y="175419"/>
                </a:lnTo>
                <a:lnTo>
                  <a:pt x="522143" y="171450"/>
                </a:lnTo>
                <a:lnTo>
                  <a:pt x="528893" y="169069"/>
                </a:lnTo>
                <a:lnTo>
                  <a:pt x="534849" y="167482"/>
                </a:lnTo>
                <a:lnTo>
                  <a:pt x="539614" y="166291"/>
                </a:lnTo>
                <a:lnTo>
                  <a:pt x="543981" y="165497"/>
                </a:lnTo>
                <a:lnTo>
                  <a:pt x="552320" y="163910"/>
                </a:lnTo>
                <a:lnTo>
                  <a:pt x="561055" y="162719"/>
                </a:lnTo>
                <a:lnTo>
                  <a:pt x="569393" y="162322"/>
                </a:lnTo>
                <a:lnTo>
                  <a:pt x="577732" y="161925"/>
                </a:lnTo>
                <a:close/>
                <a:moveTo>
                  <a:pt x="576263" y="0"/>
                </a:moveTo>
                <a:lnTo>
                  <a:pt x="594539" y="397"/>
                </a:lnTo>
                <a:lnTo>
                  <a:pt x="612419" y="1589"/>
                </a:lnTo>
                <a:lnTo>
                  <a:pt x="630298" y="3973"/>
                </a:lnTo>
                <a:lnTo>
                  <a:pt x="647780" y="7151"/>
                </a:lnTo>
                <a:lnTo>
                  <a:pt x="664864" y="10727"/>
                </a:lnTo>
                <a:lnTo>
                  <a:pt x="681551" y="15098"/>
                </a:lnTo>
                <a:lnTo>
                  <a:pt x="697841" y="20263"/>
                </a:lnTo>
                <a:lnTo>
                  <a:pt x="714131" y="26620"/>
                </a:lnTo>
                <a:lnTo>
                  <a:pt x="729626" y="33374"/>
                </a:lnTo>
                <a:lnTo>
                  <a:pt x="745122" y="41321"/>
                </a:lnTo>
                <a:lnTo>
                  <a:pt x="759822" y="50062"/>
                </a:lnTo>
                <a:lnTo>
                  <a:pt x="774920" y="59200"/>
                </a:lnTo>
                <a:lnTo>
                  <a:pt x="788826" y="69530"/>
                </a:lnTo>
                <a:lnTo>
                  <a:pt x="803130" y="80655"/>
                </a:lnTo>
                <a:lnTo>
                  <a:pt x="816638" y="92575"/>
                </a:lnTo>
                <a:lnTo>
                  <a:pt x="830147" y="105289"/>
                </a:lnTo>
                <a:lnTo>
                  <a:pt x="842464" y="118798"/>
                </a:lnTo>
                <a:lnTo>
                  <a:pt x="854780" y="132307"/>
                </a:lnTo>
                <a:lnTo>
                  <a:pt x="865508" y="146610"/>
                </a:lnTo>
                <a:lnTo>
                  <a:pt x="876235" y="160516"/>
                </a:lnTo>
                <a:lnTo>
                  <a:pt x="885374" y="175615"/>
                </a:lnTo>
                <a:lnTo>
                  <a:pt x="894115" y="190315"/>
                </a:lnTo>
                <a:lnTo>
                  <a:pt x="901664" y="205811"/>
                </a:lnTo>
                <a:lnTo>
                  <a:pt x="908815" y="221306"/>
                </a:lnTo>
                <a:lnTo>
                  <a:pt x="915172" y="237596"/>
                </a:lnTo>
                <a:lnTo>
                  <a:pt x="920337" y="253886"/>
                </a:lnTo>
                <a:lnTo>
                  <a:pt x="924708" y="270574"/>
                </a:lnTo>
                <a:lnTo>
                  <a:pt x="928284" y="287658"/>
                </a:lnTo>
                <a:lnTo>
                  <a:pt x="931462" y="304743"/>
                </a:lnTo>
                <a:lnTo>
                  <a:pt x="933449" y="322622"/>
                </a:lnTo>
                <a:lnTo>
                  <a:pt x="934641" y="340502"/>
                </a:lnTo>
                <a:lnTo>
                  <a:pt x="935038" y="359175"/>
                </a:lnTo>
                <a:lnTo>
                  <a:pt x="934641" y="377452"/>
                </a:lnTo>
                <a:lnTo>
                  <a:pt x="933449" y="395331"/>
                </a:lnTo>
                <a:lnTo>
                  <a:pt x="931462" y="413211"/>
                </a:lnTo>
                <a:lnTo>
                  <a:pt x="928284" y="430693"/>
                </a:lnTo>
                <a:lnTo>
                  <a:pt x="924708" y="447777"/>
                </a:lnTo>
                <a:lnTo>
                  <a:pt x="920337" y="464465"/>
                </a:lnTo>
                <a:lnTo>
                  <a:pt x="915172" y="480755"/>
                </a:lnTo>
                <a:lnTo>
                  <a:pt x="908815" y="496647"/>
                </a:lnTo>
                <a:lnTo>
                  <a:pt x="901664" y="512540"/>
                </a:lnTo>
                <a:lnTo>
                  <a:pt x="894115" y="527638"/>
                </a:lnTo>
                <a:lnTo>
                  <a:pt x="885374" y="543134"/>
                </a:lnTo>
                <a:lnTo>
                  <a:pt x="876235" y="557437"/>
                </a:lnTo>
                <a:lnTo>
                  <a:pt x="865508" y="572138"/>
                </a:lnTo>
                <a:lnTo>
                  <a:pt x="854780" y="585647"/>
                </a:lnTo>
                <a:lnTo>
                  <a:pt x="842464" y="599553"/>
                </a:lnTo>
                <a:lnTo>
                  <a:pt x="830147" y="612664"/>
                </a:lnTo>
                <a:lnTo>
                  <a:pt x="830147" y="613061"/>
                </a:lnTo>
                <a:lnTo>
                  <a:pt x="822201" y="620611"/>
                </a:lnTo>
                <a:lnTo>
                  <a:pt x="813857" y="628160"/>
                </a:lnTo>
                <a:lnTo>
                  <a:pt x="805911" y="634914"/>
                </a:lnTo>
                <a:lnTo>
                  <a:pt x="797964" y="641668"/>
                </a:lnTo>
                <a:lnTo>
                  <a:pt x="791607" y="619419"/>
                </a:lnTo>
                <a:lnTo>
                  <a:pt x="785250" y="597963"/>
                </a:lnTo>
                <a:lnTo>
                  <a:pt x="778496" y="576111"/>
                </a:lnTo>
                <a:lnTo>
                  <a:pt x="771344" y="553861"/>
                </a:lnTo>
                <a:lnTo>
                  <a:pt x="780880" y="543928"/>
                </a:lnTo>
                <a:lnTo>
                  <a:pt x="790018" y="533201"/>
                </a:lnTo>
                <a:lnTo>
                  <a:pt x="798759" y="522473"/>
                </a:lnTo>
                <a:lnTo>
                  <a:pt x="806705" y="511745"/>
                </a:lnTo>
                <a:lnTo>
                  <a:pt x="813857" y="500223"/>
                </a:lnTo>
                <a:lnTo>
                  <a:pt x="820611" y="488701"/>
                </a:lnTo>
                <a:lnTo>
                  <a:pt x="826571" y="476782"/>
                </a:lnTo>
                <a:lnTo>
                  <a:pt x="831736" y="464862"/>
                </a:lnTo>
                <a:lnTo>
                  <a:pt x="836504" y="452545"/>
                </a:lnTo>
                <a:lnTo>
                  <a:pt x="840477" y="439831"/>
                </a:lnTo>
                <a:lnTo>
                  <a:pt x="844053" y="427117"/>
                </a:lnTo>
                <a:lnTo>
                  <a:pt x="846834" y="414005"/>
                </a:lnTo>
                <a:lnTo>
                  <a:pt x="849218" y="400894"/>
                </a:lnTo>
                <a:lnTo>
                  <a:pt x="850807" y="386988"/>
                </a:lnTo>
                <a:lnTo>
                  <a:pt x="851602" y="373479"/>
                </a:lnTo>
                <a:lnTo>
                  <a:pt x="851999" y="359175"/>
                </a:lnTo>
                <a:lnTo>
                  <a:pt x="851602" y="344872"/>
                </a:lnTo>
                <a:lnTo>
                  <a:pt x="850807" y="330966"/>
                </a:lnTo>
                <a:lnTo>
                  <a:pt x="849218" y="317457"/>
                </a:lnTo>
                <a:lnTo>
                  <a:pt x="846834" y="303948"/>
                </a:lnTo>
                <a:lnTo>
                  <a:pt x="844053" y="291234"/>
                </a:lnTo>
                <a:lnTo>
                  <a:pt x="840477" y="278123"/>
                </a:lnTo>
                <a:lnTo>
                  <a:pt x="836504" y="265806"/>
                </a:lnTo>
                <a:lnTo>
                  <a:pt x="831736" y="253092"/>
                </a:lnTo>
                <a:lnTo>
                  <a:pt x="826571" y="241172"/>
                </a:lnTo>
                <a:lnTo>
                  <a:pt x="820611" y="229253"/>
                </a:lnTo>
                <a:lnTo>
                  <a:pt x="813460" y="217730"/>
                </a:lnTo>
                <a:lnTo>
                  <a:pt x="806308" y="206605"/>
                </a:lnTo>
                <a:lnTo>
                  <a:pt x="798759" y="195481"/>
                </a:lnTo>
                <a:lnTo>
                  <a:pt x="789621" y="185150"/>
                </a:lnTo>
                <a:lnTo>
                  <a:pt x="780880" y="174820"/>
                </a:lnTo>
                <a:lnTo>
                  <a:pt x="770947" y="164092"/>
                </a:lnTo>
                <a:lnTo>
                  <a:pt x="760617" y="154556"/>
                </a:lnTo>
                <a:lnTo>
                  <a:pt x="750287" y="145021"/>
                </a:lnTo>
                <a:lnTo>
                  <a:pt x="739559" y="136677"/>
                </a:lnTo>
                <a:lnTo>
                  <a:pt x="728434" y="129128"/>
                </a:lnTo>
                <a:lnTo>
                  <a:pt x="717310" y="121976"/>
                </a:lnTo>
                <a:lnTo>
                  <a:pt x="705788" y="114825"/>
                </a:lnTo>
                <a:lnTo>
                  <a:pt x="693868" y="108865"/>
                </a:lnTo>
                <a:lnTo>
                  <a:pt x="682346" y="103700"/>
                </a:lnTo>
                <a:lnTo>
                  <a:pt x="669632" y="98932"/>
                </a:lnTo>
                <a:lnTo>
                  <a:pt x="657315" y="94959"/>
                </a:lnTo>
                <a:lnTo>
                  <a:pt x="644204" y="91383"/>
                </a:lnTo>
                <a:lnTo>
                  <a:pt x="631490" y="88204"/>
                </a:lnTo>
                <a:lnTo>
                  <a:pt x="617584" y="86218"/>
                </a:lnTo>
                <a:lnTo>
                  <a:pt x="604472" y="84628"/>
                </a:lnTo>
                <a:lnTo>
                  <a:pt x="590169" y="83436"/>
                </a:lnTo>
                <a:lnTo>
                  <a:pt x="576263" y="83436"/>
                </a:lnTo>
                <a:lnTo>
                  <a:pt x="561960" y="83436"/>
                </a:lnTo>
                <a:lnTo>
                  <a:pt x="548451" y="84628"/>
                </a:lnTo>
                <a:lnTo>
                  <a:pt x="534545" y="86218"/>
                </a:lnTo>
                <a:lnTo>
                  <a:pt x="521434" y="88204"/>
                </a:lnTo>
                <a:lnTo>
                  <a:pt x="507925" y="91383"/>
                </a:lnTo>
                <a:lnTo>
                  <a:pt x="495211" y="94959"/>
                </a:lnTo>
                <a:lnTo>
                  <a:pt x="482497" y="98932"/>
                </a:lnTo>
                <a:lnTo>
                  <a:pt x="470578" y="103700"/>
                </a:lnTo>
                <a:lnTo>
                  <a:pt x="458658" y="108865"/>
                </a:lnTo>
                <a:lnTo>
                  <a:pt x="446341" y="114825"/>
                </a:lnTo>
                <a:lnTo>
                  <a:pt x="435217" y="121976"/>
                </a:lnTo>
                <a:lnTo>
                  <a:pt x="423694" y="129128"/>
                </a:lnTo>
                <a:lnTo>
                  <a:pt x="412967" y="136677"/>
                </a:lnTo>
                <a:lnTo>
                  <a:pt x="401842" y="145021"/>
                </a:lnTo>
                <a:lnTo>
                  <a:pt x="391512" y="154556"/>
                </a:lnTo>
                <a:lnTo>
                  <a:pt x="381579" y="164092"/>
                </a:lnTo>
                <a:lnTo>
                  <a:pt x="381182" y="164092"/>
                </a:lnTo>
                <a:lnTo>
                  <a:pt x="371249" y="174820"/>
                </a:lnTo>
                <a:lnTo>
                  <a:pt x="362111" y="185150"/>
                </a:lnTo>
                <a:lnTo>
                  <a:pt x="353767" y="195481"/>
                </a:lnTo>
                <a:lnTo>
                  <a:pt x="345821" y="207003"/>
                </a:lnTo>
                <a:lnTo>
                  <a:pt x="338669" y="218128"/>
                </a:lnTo>
                <a:lnTo>
                  <a:pt x="331915" y="229253"/>
                </a:lnTo>
                <a:lnTo>
                  <a:pt x="325955" y="241172"/>
                </a:lnTo>
                <a:lnTo>
                  <a:pt x="320790" y="253092"/>
                </a:lnTo>
                <a:lnTo>
                  <a:pt x="315625" y="265806"/>
                </a:lnTo>
                <a:lnTo>
                  <a:pt x="311652" y="278123"/>
                </a:lnTo>
                <a:lnTo>
                  <a:pt x="308473" y="291234"/>
                </a:lnTo>
                <a:lnTo>
                  <a:pt x="305692" y="303948"/>
                </a:lnTo>
                <a:lnTo>
                  <a:pt x="303308" y="317457"/>
                </a:lnTo>
                <a:lnTo>
                  <a:pt x="301719" y="330966"/>
                </a:lnTo>
                <a:lnTo>
                  <a:pt x="300924" y="345269"/>
                </a:lnTo>
                <a:lnTo>
                  <a:pt x="300527" y="359175"/>
                </a:lnTo>
                <a:lnTo>
                  <a:pt x="300924" y="373479"/>
                </a:lnTo>
                <a:lnTo>
                  <a:pt x="301719" y="386988"/>
                </a:lnTo>
                <a:lnTo>
                  <a:pt x="303308" y="400894"/>
                </a:lnTo>
                <a:lnTo>
                  <a:pt x="305692" y="414005"/>
                </a:lnTo>
                <a:lnTo>
                  <a:pt x="308473" y="427514"/>
                </a:lnTo>
                <a:lnTo>
                  <a:pt x="311652" y="440228"/>
                </a:lnTo>
                <a:lnTo>
                  <a:pt x="315625" y="452545"/>
                </a:lnTo>
                <a:lnTo>
                  <a:pt x="320790" y="464862"/>
                </a:lnTo>
                <a:lnTo>
                  <a:pt x="325955" y="476782"/>
                </a:lnTo>
                <a:lnTo>
                  <a:pt x="331915" y="489098"/>
                </a:lnTo>
                <a:lnTo>
                  <a:pt x="338669" y="500223"/>
                </a:lnTo>
                <a:lnTo>
                  <a:pt x="345821" y="511745"/>
                </a:lnTo>
                <a:lnTo>
                  <a:pt x="353767" y="522870"/>
                </a:lnTo>
                <a:lnTo>
                  <a:pt x="362111" y="533201"/>
                </a:lnTo>
                <a:lnTo>
                  <a:pt x="371249" y="543928"/>
                </a:lnTo>
                <a:lnTo>
                  <a:pt x="381182" y="554258"/>
                </a:lnTo>
                <a:lnTo>
                  <a:pt x="387539" y="560218"/>
                </a:lnTo>
                <a:lnTo>
                  <a:pt x="393896" y="566575"/>
                </a:lnTo>
                <a:lnTo>
                  <a:pt x="400650" y="572138"/>
                </a:lnTo>
                <a:lnTo>
                  <a:pt x="407405" y="577700"/>
                </a:lnTo>
                <a:lnTo>
                  <a:pt x="414159" y="582468"/>
                </a:lnTo>
                <a:lnTo>
                  <a:pt x="420913" y="587633"/>
                </a:lnTo>
                <a:lnTo>
                  <a:pt x="428065" y="592401"/>
                </a:lnTo>
                <a:lnTo>
                  <a:pt x="435614" y="597169"/>
                </a:lnTo>
                <a:lnTo>
                  <a:pt x="442368" y="601142"/>
                </a:lnTo>
                <a:lnTo>
                  <a:pt x="449917" y="605115"/>
                </a:lnTo>
                <a:lnTo>
                  <a:pt x="457069" y="608691"/>
                </a:lnTo>
                <a:lnTo>
                  <a:pt x="465015" y="612267"/>
                </a:lnTo>
                <a:lnTo>
                  <a:pt x="472564" y="615445"/>
                </a:lnTo>
                <a:lnTo>
                  <a:pt x="480113" y="618227"/>
                </a:lnTo>
                <a:lnTo>
                  <a:pt x="488457" y="621008"/>
                </a:lnTo>
                <a:lnTo>
                  <a:pt x="496403" y="623789"/>
                </a:lnTo>
                <a:lnTo>
                  <a:pt x="498787" y="634914"/>
                </a:lnTo>
                <a:lnTo>
                  <a:pt x="501171" y="645642"/>
                </a:lnTo>
                <a:lnTo>
                  <a:pt x="505541" y="667891"/>
                </a:lnTo>
                <a:lnTo>
                  <a:pt x="508720" y="690141"/>
                </a:lnTo>
                <a:lnTo>
                  <a:pt x="511501" y="712788"/>
                </a:lnTo>
                <a:lnTo>
                  <a:pt x="498390" y="710404"/>
                </a:lnTo>
                <a:lnTo>
                  <a:pt x="484881" y="707226"/>
                </a:lnTo>
                <a:lnTo>
                  <a:pt x="472167" y="703253"/>
                </a:lnTo>
                <a:lnTo>
                  <a:pt x="459453" y="699279"/>
                </a:lnTo>
                <a:lnTo>
                  <a:pt x="446739" y="694909"/>
                </a:lnTo>
                <a:lnTo>
                  <a:pt x="434819" y="690141"/>
                </a:lnTo>
                <a:lnTo>
                  <a:pt x="422503" y="684579"/>
                </a:lnTo>
                <a:lnTo>
                  <a:pt x="410583" y="678619"/>
                </a:lnTo>
                <a:lnTo>
                  <a:pt x="398664" y="671864"/>
                </a:lnTo>
                <a:lnTo>
                  <a:pt x="387142" y="665110"/>
                </a:lnTo>
                <a:lnTo>
                  <a:pt x="376017" y="657561"/>
                </a:lnTo>
                <a:lnTo>
                  <a:pt x="364892" y="649615"/>
                </a:lnTo>
                <a:lnTo>
                  <a:pt x="354164" y="641271"/>
                </a:lnTo>
                <a:lnTo>
                  <a:pt x="343040" y="632133"/>
                </a:lnTo>
                <a:lnTo>
                  <a:pt x="332709" y="622994"/>
                </a:lnTo>
                <a:lnTo>
                  <a:pt x="322379" y="612664"/>
                </a:lnTo>
                <a:lnTo>
                  <a:pt x="309665" y="599553"/>
                </a:lnTo>
                <a:lnTo>
                  <a:pt x="297746" y="585647"/>
                </a:lnTo>
                <a:lnTo>
                  <a:pt x="286621" y="572138"/>
                </a:lnTo>
                <a:lnTo>
                  <a:pt x="276291" y="557437"/>
                </a:lnTo>
                <a:lnTo>
                  <a:pt x="267153" y="543134"/>
                </a:lnTo>
                <a:lnTo>
                  <a:pt x="258412" y="527638"/>
                </a:lnTo>
                <a:lnTo>
                  <a:pt x="250465" y="512540"/>
                </a:lnTo>
                <a:lnTo>
                  <a:pt x="243711" y="496647"/>
                </a:lnTo>
                <a:lnTo>
                  <a:pt x="237751" y="480755"/>
                </a:lnTo>
                <a:lnTo>
                  <a:pt x="231792" y="464465"/>
                </a:lnTo>
                <a:lnTo>
                  <a:pt x="227421" y="447777"/>
                </a:lnTo>
                <a:lnTo>
                  <a:pt x="223845" y="430693"/>
                </a:lnTo>
                <a:lnTo>
                  <a:pt x="221064" y="413211"/>
                </a:lnTo>
                <a:lnTo>
                  <a:pt x="219078" y="395331"/>
                </a:lnTo>
                <a:lnTo>
                  <a:pt x="217886" y="377452"/>
                </a:lnTo>
                <a:lnTo>
                  <a:pt x="217488" y="359175"/>
                </a:lnTo>
                <a:lnTo>
                  <a:pt x="217886" y="340502"/>
                </a:lnTo>
                <a:lnTo>
                  <a:pt x="219078" y="322622"/>
                </a:lnTo>
                <a:lnTo>
                  <a:pt x="221064" y="304743"/>
                </a:lnTo>
                <a:lnTo>
                  <a:pt x="223845" y="287658"/>
                </a:lnTo>
                <a:lnTo>
                  <a:pt x="227421" y="270574"/>
                </a:lnTo>
                <a:lnTo>
                  <a:pt x="231792" y="253886"/>
                </a:lnTo>
                <a:lnTo>
                  <a:pt x="237751" y="237596"/>
                </a:lnTo>
                <a:lnTo>
                  <a:pt x="243711" y="221306"/>
                </a:lnTo>
                <a:lnTo>
                  <a:pt x="250465" y="205811"/>
                </a:lnTo>
                <a:lnTo>
                  <a:pt x="258412" y="190315"/>
                </a:lnTo>
                <a:lnTo>
                  <a:pt x="267153" y="175615"/>
                </a:lnTo>
                <a:lnTo>
                  <a:pt x="276291" y="160516"/>
                </a:lnTo>
                <a:lnTo>
                  <a:pt x="286621" y="146610"/>
                </a:lnTo>
                <a:lnTo>
                  <a:pt x="297746" y="132307"/>
                </a:lnTo>
                <a:lnTo>
                  <a:pt x="309665" y="118798"/>
                </a:lnTo>
                <a:lnTo>
                  <a:pt x="322379" y="105289"/>
                </a:lnTo>
                <a:lnTo>
                  <a:pt x="335491" y="92575"/>
                </a:lnTo>
                <a:lnTo>
                  <a:pt x="349397" y="80655"/>
                </a:lnTo>
                <a:lnTo>
                  <a:pt x="363303" y="69530"/>
                </a:lnTo>
                <a:lnTo>
                  <a:pt x="378003" y="59200"/>
                </a:lnTo>
                <a:lnTo>
                  <a:pt x="392307" y="50062"/>
                </a:lnTo>
                <a:lnTo>
                  <a:pt x="407405" y="41321"/>
                </a:lnTo>
                <a:lnTo>
                  <a:pt x="422900" y="33374"/>
                </a:lnTo>
                <a:lnTo>
                  <a:pt x="438395" y="26620"/>
                </a:lnTo>
                <a:lnTo>
                  <a:pt x="454288" y="20263"/>
                </a:lnTo>
                <a:lnTo>
                  <a:pt x="470975" y="15098"/>
                </a:lnTo>
                <a:lnTo>
                  <a:pt x="487662" y="10727"/>
                </a:lnTo>
                <a:lnTo>
                  <a:pt x="504747" y="7151"/>
                </a:lnTo>
                <a:lnTo>
                  <a:pt x="522228" y="3973"/>
                </a:lnTo>
                <a:lnTo>
                  <a:pt x="539710" y="1589"/>
                </a:lnTo>
                <a:lnTo>
                  <a:pt x="557589" y="397"/>
                </a:lnTo>
                <a:lnTo>
                  <a:pt x="576263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/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59460" y="1417320"/>
            <a:ext cx="10659110" cy="919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400" b="1" dirty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 dirty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、</a:t>
            </a:r>
            <a:r>
              <a:rPr lang="zh-CN" altLang="zh-CN" sz="2400" b="1" dirty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关于</a:t>
            </a:r>
            <a:r>
              <a:rPr lang="en-US" altLang="zh-CN" sz="2400" b="1" i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zh-CN" altLang="zh-CN" sz="2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轴成轴对称的两个图形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,</a:t>
            </a:r>
            <a:r>
              <a:rPr lang="zh-CN" altLang="zh-CN" sz="2400" b="1" dirty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各对应顶点的横坐标相等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,</a:t>
            </a:r>
            <a:r>
              <a:rPr lang="zh-CN" altLang="zh-CN" sz="2400" b="1" dirty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纵坐标互为相反数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;</a:t>
            </a:r>
            <a:r>
              <a:rPr lang="zh-CN" altLang="zh-CN" sz="2400" b="1" dirty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关于</a:t>
            </a:r>
            <a:r>
              <a:rPr lang="en-US" altLang="zh-CN" sz="2400" b="1" i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zh-CN" altLang="zh-CN" sz="2400" b="1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轴成轴对称的两个图形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,</a:t>
            </a:r>
            <a:r>
              <a:rPr lang="zh-CN" altLang="zh-CN" sz="2400" b="1" dirty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各对应顶点的横坐标互为相反数</a:t>
            </a:r>
            <a:r>
              <a:rPr lang="en-US" altLang="zh-CN" sz="2400" b="1" dirty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,</a:t>
            </a:r>
            <a:r>
              <a:rPr lang="zh-CN" altLang="zh-CN" sz="2400" b="1" dirty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纵坐标相等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 sz="2400" b="1" i="1" dirty="0">
              <a:latin typeface="黑体" pitchFamily="49" charset="-122"/>
              <a:ea typeface="黑体" pitchFamily="49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6" name="对象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7691120" y="2238375"/>
          <a:ext cx="739140" cy="716915"/>
        </p:xfrm>
        <a:graphic>
          <a:graphicData uri="http://schemas.openxmlformats.org/presentationml/2006/ole">
            <p:oleObj spid="_x0000_s20482" r:id="rId6" imgW="406080" imgH="393480" progId="Equations">
              <p:embed/>
            </p:oleObj>
          </a:graphicData>
        </a:graphic>
      </p:graphicFrame>
      <p:graphicFrame>
        <p:nvGraphicFramePr>
          <p:cNvPr id="7" name="对象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6715760" y="2814320"/>
          <a:ext cx="291465" cy="753110"/>
        </p:xfrm>
        <a:graphic>
          <a:graphicData uri="http://schemas.openxmlformats.org/presentationml/2006/ole">
            <p:oleObj spid="_x0000_s20481" r:id="rId7" imgW="152280" imgH="393480" progId="Equations">
              <p:embed/>
            </p:oleObj>
          </a:graphicData>
        </a:graphic>
      </p:graphicFrame>
      <p:sp>
        <p:nvSpPr>
          <p:cNvPr id="220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0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精讲领学</a:t>
            </a:r>
          </a:p>
        </p:txBody>
      </p:sp>
      <p:sp>
        <p:nvSpPr>
          <p:cNvPr id="9" name="矩形 8"/>
          <p:cNvSpPr/>
          <p:nvPr/>
        </p:nvSpPr>
        <p:spPr>
          <a:xfrm>
            <a:off x="447674" y="5791021"/>
            <a:ext cx="110966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、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图形经过放大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n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倍（缩小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n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倍）后，图形的周长扩大（或缩小）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n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倍；面积扩大（或缩小）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n²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倍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cs typeface="Times New Roman" panose="02020603050405020304" pitchFamily="18" charset="0"/>
                <a:sym typeface="+mn-ea"/>
              </a:rPr>
              <a:t>.</a:t>
            </a:r>
            <a:endParaRPr lang="en-US" altLang="zh-CN" sz="2400" b="1" dirty="0">
              <a:latin typeface="黑体" pitchFamily="49" charset="-122"/>
              <a:ea typeface="黑体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61975" y="3713887"/>
            <a:ext cx="10820399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3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sym typeface="+mn-ea"/>
              </a:rPr>
              <a:t>、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将一个图形各顶点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的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sym typeface="+mn-ea"/>
              </a:rPr>
              <a:t>纵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sym typeface="+mn-ea"/>
              </a:rPr>
              <a:t>坐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sym typeface="+mn-ea"/>
              </a:rPr>
              <a:t>标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不变，横坐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标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sym typeface="+mn-ea"/>
              </a:rPr>
              <a:t>乘</a:t>
            </a:r>
            <a:r>
              <a:rPr lang="en-US" altLang="zh-CN" sz="24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sym typeface="+mn-ea"/>
              </a:rPr>
              <a:t>k</a:t>
            </a:r>
            <a:r>
              <a:rPr lang="zh-CN" altLang="en-US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（或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     </a:t>
            </a:r>
            <a:r>
              <a:rPr lang="zh-CN" altLang="en-US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 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所得图形的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形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状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发生变化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,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sym typeface="+mn-ea"/>
              </a:rPr>
              <a:t>横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sym typeface="+mn-ea"/>
              </a:rPr>
              <a:t>向拉长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到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原来的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k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倍（或缩小为原来的   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sym typeface="+mn-ea"/>
              </a:rPr>
              <a:t>。</a:t>
            </a:r>
            <a:endParaRPr lang="en-US" altLang="zh-CN" sz="2400" b="1" i="1" dirty="0" smtClean="0">
              <a:latin typeface="黑体" pitchFamily="49" charset="-122"/>
              <a:ea typeface="黑体" pitchFamily="49" charset="-122"/>
            </a:endParaRPr>
          </a:p>
        </p:txBody>
      </p:sp>
      <p:graphicFrame>
        <p:nvGraphicFramePr>
          <p:cNvPr id="20483" name="Object 3" descr="image13">
            <a:hlinkClick r:id="" action="ppaction://ole?verb=0"/>
          </p:cNvPr>
          <p:cNvGraphicFramePr>
            <a:graphicFrameLocks/>
          </p:cNvGraphicFramePr>
          <p:nvPr/>
        </p:nvGraphicFramePr>
        <p:xfrm>
          <a:off x="7859713" y="3616325"/>
          <a:ext cx="738187" cy="717550"/>
        </p:xfrm>
        <a:graphic>
          <a:graphicData uri="http://schemas.openxmlformats.org/presentationml/2006/ole">
            <p:oleObj spid="_x0000_s20483" r:id="rId8" imgW="406080" imgH="393480" progId="Equations">
              <p:embed/>
            </p:oleObj>
          </a:graphicData>
        </a:graphic>
      </p:graphicFrame>
      <p:graphicFrame>
        <p:nvGraphicFramePr>
          <p:cNvPr id="20484" name="Object 4" descr="image14">
            <a:hlinkClick r:id="" action="ppaction://ole?verb=0"/>
          </p:cNvPr>
          <p:cNvGraphicFramePr>
            <a:graphicFrameLocks/>
          </p:cNvGraphicFramePr>
          <p:nvPr/>
        </p:nvGraphicFramePr>
        <p:xfrm>
          <a:off x="7512050" y="4164013"/>
          <a:ext cx="292100" cy="752475"/>
        </p:xfrm>
        <a:graphic>
          <a:graphicData uri="http://schemas.openxmlformats.org/presentationml/2006/ole">
            <p:oleObj spid="_x0000_s20484" r:id="rId9" imgW="152280" imgH="393480" progId="Equations">
              <p:embed/>
            </p:oleObj>
          </a:graphicData>
        </a:graphic>
      </p:graphicFrame>
      <p:sp>
        <p:nvSpPr>
          <p:cNvPr id="15" name="矩形 14"/>
          <p:cNvSpPr/>
          <p:nvPr/>
        </p:nvSpPr>
        <p:spPr>
          <a:xfrm>
            <a:off x="409575" y="4675912"/>
            <a:ext cx="10820399" cy="105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   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将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一个图形各顶点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的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sym typeface="+mn-ea"/>
              </a:rPr>
              <a:t>横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sym typeface="+mn-ea"/>
              </a:rPr>
              <a:t>坐标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不变</a:t>
            </a:r>
            <a:r>
              <a:rPr lang="zh-CN" altLang="en-US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</a:rPr>
              <a:t>，纵坐标</a:t>
            </a:r>
            <a:r>
              <a:rPr lang="zh-CN" altLang="zh-CN" sz="2400" b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sym typeface="+mn-ea"/>
              </a:rPr>
              <a:t>乘</a:t>
            </a:r>
            <a:r>
              <a:rPr lang="en-US" altLang="zh-CN" sz="2400" b="1" i="1" dirty="0" smtClean="0">
                <a:solidFill>
                  <a:srgbClr val="1717F9"/>
                </a:solidFill>
                <a:latin typeface="黑体" pitchFamily="49" charset="-122"/>
                <a:ea typeface="黑体" pitchFamily="49" charset="-122"/>
                <a:sym typeface="+mn-ea"/>
              </a:rPr>
              <a:t>k</a:t>
            </a:r>
            <a:r>
              <a:rPr lang="zh-CN" altLang="en-US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（或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     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 </a:t>
            </a:r>
            <a:r>
              <a:rPr lang="zh-CN" altLang="en-US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 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,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所得图形的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形</a:t>
            </a:r>
            <a:r>
              <a:rPr lang="zh-CN" altLang="zh-CN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状</a:t>
            </a:r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发生变化</a:t>
            </a:r>
            <a:r>
              <a:rPr lang="en-US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,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sym typeface="+mn-ea"/>
              </a:rPr>
              <a:t>纵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sym typeface="+mn-ea"/>
              </a:rPr>
              <a:t>向拉长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到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原来的</a:t>
            </a:r>
            <a:r>
              <a:rPr lang="en-US" altLang="zh-CN" sz="2400" b="1" i="1" dirty="0" smtClean="0">
                <a:latin typeface="黑体" pitchFamily="49" charset="-122"/>
                <a:ea typeface="黑体" pitchFamily="49" charset="-122"/>
                <a:sym typeface="+mn-ea"/>
              </a:rPr>
              <a:t>k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倍（或缩小为原来的   </a:t>
            </a:r>
            <a:r>
              <a:rPr lang="zh-CN" altLang="zh-CN" sz="2400" b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zh-CN" altLang="en-US" sz="2400" b="1" dirty="0" smtClean="0">
                <a:latin typeface="黑体" pitchFamily="49" charset="-122"/>
                <a:ea typeface="黑体" pitchFamily="49" charset="-122"/>
                <a:sym typeface="+mn-ea"/>
              </a:rPr>
              <a:t>。</a:t>
            </a:r>
            <a:endParaRPr lang="en-US" altLang="zh-CN" sz="2400" b="1" i="1" dirty="0" smtClean="0">
              <a:latin typeface="黑体" pitchFamily="49" charset="-122"/>
              <a:ea typeface="黑体" pitchFamily="49" charset="-122"/>
            </a:endParaRPr>
          </a:p>
        </p:txBody>
      </p:sp>
      <p:graphicFrame>
        <p:nvGraphicFramePr>
          <p:cNvPr id="20486" name="Object 6" descr="image14">
            <a:hlinkClick r:id="" action="ppaction://ole?verb=0"/>
          </p:cNvPr>
          <p:cNvGraphicFramePr>
            <a:graphicFrameLocks/>
          </p:cNvGraphicFramePr>
          <p:nvPr/>
        </p:nvGraphicFramePr>
        <p:xfrm>
          <a:off x="7334250" y="5160963"/>
          <a:ext cx="428625" cy="752475"/>
        </p:xfrm>
        <a:graphic>
          <a:graphicData uri="http://schemas.openxmlformats.org/presentationml/2006/ole">
            <p:oleObj spid="_x0000_s20486" r:id="rId10" imgW="152280" imgH="393480" progId="Equations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73</TotalTime>
  <Words>1935</Words>
  <Application>Microsoft Office PowerPoint</Application>
  <PresentationFormat>自定义</PresentationFormat>
  <Paragraphs>80</Paragraphs>
  <Slides>14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17" baseType="lpstr">
      <vt:lpstr>波形</vt:lpstr>
      <vt:lpstr>Equation</vt:lpstr>
      <vt:lpstr>A Equation(公式3.1)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代数式</dc:title>
  <dc:creator>Administrator</dc:creator>
  <cp:lastModifiedBy>Administrator</cp:lastModifiedBy>
  <cp:revision>242</cp:revision>
  <dcterms:created xsi:type="dcterms:W3CDTF">2015-05-05T08:02:00Z</dcterms:created>
  <dcterms:modified xsi:type="dcterms:W3CDTF">2018-10-07T02:14:30Z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