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4" r:id="rId1"/>
  </p:sldMasterIdLst>
  <p:notesMasterIdLst>
    <p:notesMasterId r:id="rId12"/>
  </p:notesMasterIdLst>
  <p:sldIdLst>
    <p:sldId id="318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  <a:pPr>
                <a:defRPr/>
              </a:pPr>
              <a:t>2020/7/1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7130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CE947E1-079E-4B96-918A-2DEA45CC1F0A}" type="datetimeFigureOut">
              <a:rPr lang="zh-CN" altLang="en-US" smtClean="0"/>
              <a:pPr/>
              <a:t>2020/7/1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651" r:id="rId13"/>
    <p:sldLayoutId id="2147483652" r:id="rId14"/>
    <p:sldLayoutId id="2147483653" r:id="rId15"/>
    <p:sldLayoutId id="214748365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79512" y="2004694"/>
            <a:ext cx="865151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复习</a:t>
            </a:r>
            <a:r>
              <a:rPr lang="en-US" altLang="zh-C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r>
              <a:rPr lang="zh-CN" alt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：分式方程及应用</a:t>
            </a:r>
            <a:endParaRPr lang="en-US" altLang="zh-CN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（习题课）</a:t>
            </a:r>
            <a:endParaRPr lang="zh-CN" alt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42910" y="500042"/>
            <a:ext cx="525621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八年级数学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·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上    新课标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[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冀教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]</a:t>
            </a:r>
            <a:endParaRPr lang="zh-CN" altLang="en-US" b="1" dirty="0">
              <a:solidFill>
                <a:srgbClr val="CC0000"/>
              </a:solidFill>
              <a:latin typeface="Calibri" panose="020F0502020204030204" pitchFamily="34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7545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3347864" y="366415"/>
            <a:ext cx="2088232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总结</a:t>
            </a:r>
            <a:endParaRPr lang="zh-CN" alt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0034" y="1428736"/>
            <a:ext cx="82153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C00000"/>
                </a:solidFill>
                <a:latin typeface="宋体" panose="02010600030101010101" pitchFamily="2" charset="-122"/>
              </a:rPr>
              <a:t>列分式方程解应用题</a:t>
            </a:r>
            <a:r>
              <a:rPr lang="en-US" sz="2800" b="1" dirty="0">
                <a:solidFill>
                  <a:srgbClr val="C00000"/>
                </a:solidFill>
                <a:latin typeface="宋体" panose="02010600030101010101" pitchFamily="2" charset="-122"/>
              </a:rPr>
              <a:t>:</a:t>
            </a:r>
            <a:endParaRPr lang="zh-CN" altLang="en-US" sz="2800" b="1" dirty="0">
              <a:solidFill>
                <a:srgbClr val="C00000"/>
              </a:solidFill>
              <a:latin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步骤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审、设、列、解、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验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、答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必须按照这六步做题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规范解题步骤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另外要注意完整性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如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设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答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叙述要完整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要写出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单位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等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列方程解应用题的关键是分析题意找出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相等关系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在确定相等关系时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一定要理解一些常用的数量关系和一些基本做法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列分式方程解应用题时要多思、细想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寻求多种解题思路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en-US" sz="2800" b="1" i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690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分式方程：易错反思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4563"/>
            <a:ext cx="8892480" cy="43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81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887" y="4711326"/>
            <a:ext cx="7050806" cy="143587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" y="775498"/>
            <a:ext cx="7833084" cy="153944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715646"/>
            <a:ext cx="6566140" cy="167696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分式方程：过程规范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3392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分式方程应用：旧题重做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73" y="980728"/>
            <a:ext cx="9144000" cy="31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3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分式方程应用：打折销售问题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" y="908720"/>
            <a:ext cx="9144000" cy="231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3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分式方程应用：物资分配问题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171" y="1031877"/>
            <a:ext cx="9144000" cy="157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31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分式方程应用：行程问题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18" y="829934"/>
            <a:ext cx="7907574" cy="483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14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188640"/>
            <a:ext cx="7056784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分式方程应用：混合销售问题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3" y="1124744"/>
            <a:ext cx="9048386" cy="153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14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3347864" y="366415"/>
            <a:ext cx="2088232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总结</a:t>
            </a:r>
            <a:endParaRPr lang="zh-CN" alt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81713" y="1484784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宋体" panose="02010600030101010101" pitchFamily="2" charset="-122"/>
              </a:rPr>
              <a:t>解分式方程的步骤</a:t>
            </a:r>
            <a:r>
              <a:rPr lang="en-US" altLang="zh-CN" sz="2800" b="1" dirty="0" smtClean="0">
                <a:solidFill>
                  <a:srgbClr val="C00000"/>
                </a:solidFill>
                <a:latin typeface="宋体" panose="02010600030101010101" pitchFamily="2" charset="-122"/>
              </a:rPr>
              <a:t>:</a:t>
            </a:r>
          </a:p>
          <a:p>
            <a:r>
              <a:rPr lang="en-US" altLang="zh-CN" sz="2800" b="1" dirty="0" smtClean="0">
                <a:latin typeface="宋体" panose="02010600030101010101" pitchFamily="2" charset="-122"/>
              </a:rPr>
              <a:t>1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、去分母。方程两边都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乘以最简公分母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，化为整式方程。若分式方程中的分母是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多项式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应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先对各分母因式分解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再寻求最简公分母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;</a:t>
            </a:r>
          </a:p>
          <a:p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、解整式方程</a:t>
            </a:r>
            <a:endParaRPr lang="en-US" altLang="zh-CN" sz="28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  <a:p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、检验。检验</a:t>
            </a:r>
            <a:r>
              <a:rPr lang="zh-CN" altLang="en-US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这一步必不可少</a:t>
            </a:r>
            <a:r>
              <a:rPr lang="en-US" altLang="zh-CN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它是解分式方程的一个重要步骤</a:t>
            </a:r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.</a:t>
            </a:r>
          </a:p>
          <a:p>
            <a:pPr lvl="0"/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   检验方法：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把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整式方程的根代入分式方程的分母中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（或者最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简公分母）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看结果是不是零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;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使分母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（或者最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简公分母）为零的根不是原方程的根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必须舍去</a:t>
            </a:r>
            <a:r>
              <a:rPr lang="en-US" altLang="zh-CN" sz="2800" b="1" dirty="0" smtClean="0">
                <a:latin typeface="+mn-ea"/>
                <a:cs typeface="Times New Roman" panose="02020603050405020304" pitchFamily="18" charset="0"/>
              </a:rPr>
              <a:t>.</a:t>
            </a:r>
            <a:endParaRPr lang="en-US" altLang="zh-CN" sz="2800" b="1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7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636</TotalTime>
  <Words>282</Words>
  <Application>Microsoft Office PowerPoint</Application>
  <PresentationFormat>全屏显示(4:3)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194</cp:revision>
  <dcterms:created xsi:type="dcterms:W3CDTF">2015-11-21T07:20:00Z</dcterms:created>
  <dcterms:modified xsi:type="dcterms:W3CDTF">2020-07-01T08:48:58Z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