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3"/>
  </p:notesMasterIdLst>
  <p:sldIdLst>
    <p:sldId id="283" r:id="rId3"/>
    <p:sldId id="352" r:id="rId4"/>
    <p:sldId id="351" r:id="rId5"/>
    <p:sldId id="350" r:id="rId6"/>
    <p:sldId id="349" r:id="rId7"/>
    <p:sldId id="348" r:id="rId8"/>
    <p:sldId id="347" r:id="rId9"/>
    <p:sldId id="342" r:id="rId10"/>
    <p:sldId id="363" r:id="rId11"/>
    <p:sldId id="364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8A7BC"/>
    <a:srgbClr val="CCFF66"/>
    <a:srgbClr val="06BE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466" autoAdjust="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92"/>
        <p:guide pos="28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D565B-E2E3-4086-8918-432C03831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5F7C9-7869-4FC3-83BD-1C6818F2479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fld id="{416B3185-152A-4D21-A480-52B16A24AC90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4445"/>
            <a:ext cx="7772400" cy="684847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900" y="788670"/>
            <a:ext cx="8694420" cy="258127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8440" y="770255"/>
            <a:ext cx="8706485" cy="452691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105" y="261620"/>
            <a:ext cx="8732520" cy="30861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3840" y="981075"/>
            <a:ext cx="8707120" cy="202438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9295" y="260985"/>
            <a:ext cx="7724775" cy="637095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0820" y="222885"/>
            <a:ext cx="8696960" cy="371475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2250" y="233680"/>
            <a:ext cx="8700135" cy="3743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内容占位符 5"/>
          <p:cNvPicPr>
            <a:picLocks noChangeAspect="1"/>
          </p:cNvPicPr>
          <p:nvPr>
            <p:ph sz="quarter" idx="2"/>
          </p:nvPr>
        </p:nvPicPr>
        <p:blipFill>
          <a:blip r:embed="rId1"/>
          <a:stretch>
            <a:fillRect/>
          </a:stretch>
        </p:blipFill>
        <p:spPr>
          <a:xfrm>
            <a:off x="457200" y="274320"/>
            <a:ext cx="8229600" cy="308165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0</Words>
  <Application>WPS 演示</Application>
  <PresentationFormat>全屏显示(4:3)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宋体</vt:lpstr>
      <vt:lpstr>Wingdings</vt:lpstr>
      <vt:lpstr>Symbol</vt:lpstr>
      <vt:lpstr>Candara</vt:lpstr>
      <vt:lpstr>微软雅黑</vt:lpstr>
      <vt:lpstr>Arial Unicode MS</vt:lpstr>
      <vt:lpstr>华文新魏</vt:lpstr>
      <vt:lpstr>Segoe Print</vt:lpstr>
      <vt:lpstr>华文楷体</vt:lpstr>
      <vt:lpstr>Calibri</vt:lpstr>
      <vt:lpstr>波形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wangxue</dc:creator>
  <cp:lastModifiedBy>Administrator</cp:lastModifiedBy>
  <cp:revision>309</cp:revision>
  <dcterms:created xsi:type="dcterms:W3CDTF">2015-12-29T06:43:00Z</dcterms:created>
  <dcterms:modified xsi:type="dcterms:W3CDTF">2020-07-01T09:17:58Z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