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312" r:id="rId3"/>
    <p:sldId id="257" r:id="rId4"/>
    <p:sldId id="313" r:id="rId5"/>
    <p:sldId id="315" r:id="rId6"/>
    <p:sldId id="316" r:id="rId7"/>
    <p:sldId id="317" r:id="rId8"/>
    <p:sldId id="318" r:id="rId9"/>
    <p:sldId id="319" r:id="rId10"/>
    <p:sldId id="320" r:id="rId11"/>
  </p:sldIdLst>
  <p:sldSz cx="14082713" cy="7921625"/>
  <p:notesSz cx="6858000" cy="9144000"/>
  <p:defaultTextStyle>
    <a:defPPr>
      <a:defRPr lang="zh-CN"/>
    </a:defPPr>
    <a:lvl1pPr marL="0" algn="l" defTabSz="12344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17220" algn="l" defTabSz="12344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34440" algn="l" defTabSz="12344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51660" algn="l" defTabSz="12344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68880" algn="l" defTabSz="12344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86100" algn="l" defTabSz="12344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703320" algn="l" defTabSz="12344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320540" algn="l" defTabSz="12344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937760" algn="l" defTabSz="12344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00B0F0"/>
    <a:srgbClr val="FFFFCC"/>
    <a:srgbClr val="E83828"/>
    <a:srgbClr val="92D050"/>
    <a:srgbClr val="217BFF"/>
    <a:srgbClr val="FFB329"/>
    <a:srgbClr val="1574FF"/>
    <a:srgbClr val="0066FF"/>
    <a:srgbClr val="0172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09" autoAdjust="0"/>
    <p:restoredTop sz="94660"/>
  </p:normalViewPr>
  <p:slideViewPr>
    <p:cSldViewPr>
      <p:cViewPr>
        <p:scale>
          <a:sx n="50" d="100"/>
          <a:sy n="50" d="100"/>
        </p:scale>
        <p:origin x="-1536" y="-610"/>
      </p:cViewPr>
      <p:guideLst>
        <p:guide orient="horz" pos="2495"/>
        <p:guide pos="443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7600EA-C80B-4463-BA7F-F7A5A4D4D639}" type="datetimeFigureOut">
              <a:rPr lang="zh-CN" altLang="en-US" smtClean="0"/>
              <a:t>2020/6/23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88EDA8-AA38-4EC8-A4A2-C9E52DD3CCD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332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344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17220" algn="l" defTabSz="12344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34440" algn="l" defTabSz="12344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51660" algn="l" defTabSz="12344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68880" algn="l" defTabSz="12344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86100" algn="l" defTabSz="12344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703320" algn="l" defTabSz="12344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320540" algn="l" defTabSz="12344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937760" algn="l" defTabSz="12344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8EDA8-AA38-4EC8-A4A2-C9E52DD3CCD9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8EDA8-AA38-4EC8-A4A2-C9E52DD3CCD9}" type="slidenum">
              <a:rPr lang="zh-CN" altLang="en-US" smtClean="0"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8EDA8-AA38-4EC8-A4A2-C9E52DD3CCD9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8EDA8-AA38-4EC8-A4A2-C9E52DD3CCD9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8EDA8-AA38-4EC8-A4A2-C9E52DD3CCD9}" type="slidenum">
              <a:rPr lang="zh-CN" altLang="en-US" smtClean="0"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8EDA8-AA38-4EC8-A4A2-C9E52DD3CCD9}" type="slidenum">
              <a:rPr lang="zh-CN" altLang="en-US" smtClean="0"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8EDA8-AA38-4EC8-A4A2-C9E52DD3CCD9}" type="slidenum">
              <a:rPr lang="zh-CN" altLang="en-US" smtClean="0"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8EDA8-AA38-4EC8-A4A2-C9E52DD3CCD9}" type="slidenum">
              <a:rPr lang="zh-CN" altLang="en-US" smtClean="0"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8EDA8-AA38-4EC8-A4A2-C9E52DD3CCD9}" type="slidenum">
              <a:rPr lang="zh-CN" altLang="en-US" smtClean="0"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8EDA8-AA38-4EC8-A4A2-C9E52DD3CCD9}" type="slidenum">
              <a:rPr lang="zh-CN" altLang="en-US" smtClean="0"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B4F7-CDA6-4D6A-8231-574AF9D11862}" type="datetimeFigureOut">
              <a:rPr lang="zh-CN" altLang="en-US" smtClean="0"/>
              <a:t>2020/6/23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0C981-4EE3-450C-BD26-AA72518E114D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 userDrawn="1"/>
        </p:nvSpPr>
        <p:spPr>
          <a:xfrm>
            <a:off x="10641756" y="7417196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ea typeface="宋体" panose="02010600030101010101" pitchFamily="2" charset="-122"/>
              </a:rPr>
              <a:t>www.1ppt.com/hangye/ </a:t>
            </a:r>
          </a:p>
          <a:p>
            <a:pPr defTabSz="914400"/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ea typeface="宋体" panose="02010600030101010101" pitchFamily="2" charset="-122"/>
              </a:rPr>
              <a:t>www.1ppt.com/sucai/</a:t>
            </a:r>
          </a:p>
          <a:p>
            <a:pPr defTabSz="914400"/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ea typeface="宋体" panose="02010600030101010101" pitchFamily="2" charset="-122"/>
              </a:rPr>
              <a:t>www.1ppt.com/tubiao/      </a:t>
            </a:r>
          </a:p>
          <a:p>
            <a:pPr defTabSz="914400"/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ea typeface="宋体" panose="02010600030101010101" pitchFamily="2" charset="-122"/>
              </a:rPr>
              <a:t>www.1ppt.com/powerpoint/      </a:t>
            </a:r>
          </a:p>
          <a:p>
            <a:pPr defTabSz="914400"/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ea typeface="宋体" panose="02010600030101010101" pitchFamily="2" charset="-122"/>
              </a:rPr>
              <a:t>www.1ppt.com/excel/  </a:t>
            </a:r>
          </a:p>
          <a:p>
            <a:pPr defTabSz="914400"/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ea typeface="宋体" panose="02010600030101010101" pitchFamily="2" charset="-122"/>
              </a:rPr>
              <a:t>www.1ppt.com/kejian/ </a:t>
            </a:r>
          </a:p>
          <a:p>
            <a:pPr defTabSz="914400"/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ea typeface="宋体" panose="02010600030101010101" pitchFamily="2" charset="-122"/>
              </a:rPr>
              <a:t>www.1ppt.com/shiti/  </a:t>
            </a:r>
          </a:p>
          <a:p>
            <a:pPr defTabSz="914400"/>
            <a:r>
              <a:rPr lang="zh-CN" altLang="en-US" sz="100" dirty="0">
                <a:solidFill>
                  <a:schemeClr val="bg1">
                    <a:lumMod val="95000"/>
                  </a:schemeClr>
                </a:solidFill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ea typeface="宋体" panose="02010600030101010101" pitchFamily="2" charset="-122"/>
              </a:rPr>
              <a:t>www.1ppt.com/jiaoan/  </a:t>
            </a:r>
            <a:r>
              <a:rPr lang="en-US" altLang="zh-CN" sz="100" dirty="0" smtClean="0">
                <a:solidFill>
                  <a:schemeClr val="bg1">
                    <a:lumMod val="95000"/>
                  </a:schemeClr>
                </a:solidFill>
                <a:ea typeface="宋体" panose="02010600030101010101" pitchFamily="2" charset="-122"/>
              </a:rPr>
              <a:t>      </a:t>
            </a:r>
            <a:endParaRPr lang="en-US" altLang="zh-CN" sz="100" dirty="0">
              <a:solidFill>
                <a:schemeClr val="bg1">
                  <a:lumMod val="95000"/>
                </a:schemeClr>
              </a:solidFill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 smtClean="0">
                <a:solidFill>
                  <a:schemeClr val="bg1">
                    <a:lumMod val="95000"/>
                  </a:schemeClr>
                </a:solidFill>
                <a:ea typeface="宋体" panose="02010600030101010101" pitchFamily="2" charset="-122"/>
              </a:rPr>
              <a:t>字体下载：</a:t>
            </a:r>
            <a:r>
              <a:rPr lang="en-US" altLang="zh-CN" sz="100" dirty="0" smtClean="0">
                <a:solidFill>
                  <a:schemeClr val="bg1">
                    <a:lumMod val="95000"/>
                  </a:schemeClr>
                </a:solidFill>
                <a:ea typeface="宋体" panose="02010600030101010101" pitchFamily="2" charset="-122"/>
              </a:rPr>
              <a:t>www.1ppt.com/ziti/</a:t>
            </a:r>
            <a:endParaRPr lang="en-US" altLang="zh-CN" sz="100" dirty="0">
              <a:solidFill>
                <a:schemeClr val="bg1">
                  <a:lumMod val="95000"/>
                </a:schemeClr>
              </a:solidFill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schemeClr val="bg1">
                    <a:lumMod val="95000"/>
                  </a:schemeClr>
                </a:solidFill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schemeClr val="bg1">
                  <a:lumMod val="95000"/>
                </a:schemeClr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燕尾形 10"/>
          <p:cNvSpPr/>
          <p:nvPr userDrawn="1"/>
        </p:nvSpPr>
        <p:spPr>
          <a:xfrm>
            <a:off x="11598655" y="478876"/>
            <a:ext cx="248668" cy="241576"/>
          </a:xfrm>
          <a:prstGeom prst="chevron">
            <a:avLst/>
          </a:prstGeom>
          <a:solidFill>
            <a:schemeClr val="accent1"/>
          </a:solidFill>
          <a:ln w="12700">
            <a:noFill/>
          </a:ln>
          <a:effectLst>
            <a:outerShdw blurRad="457200" dist="304800" dir="7800000" sx="89000" sy="89000" algn="tr" rotWithShape="0">
              <a:prstClr val="black">
                <a:alpha val="3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 sz="2470"/>
          </a:p>
        </p:txBody>
      </p:sp>
      <p:sp>
        <p:nvSpPr>
          <p:cNvPr id="12" name="燕尾形 11"/>
          <p:cNvSpPr/>
          <p:nvPr userDrawn="1"/>
        </p:nvSpPr>
        <p:spPr>
          <a:xfrm>
            <a:off x="12064907" y="478876"/>
            <a:ext cx="248668" cy="241576"/>
          </a:xfrm>
          <a:prstGeom prst="chevron">
            <a:avLst/>
          </a:prstGeom>
          <a:solidFill>
            <a:schemeClr val="accent3"/>
          </a:solidFill>
          <a:ln w="12700">
            <a:noFill/>
          </a:ln>
          <a:effectLst>
            <a:outerShdw blurRad="457200" dist="304800" dir="7800000" sx="89000" sy="89000" algn="tr" rotWithShape="0">
              <a:prstClr val="black">
                <a:alpha val="3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 sz="2470"/>
          </a:p>
        </p:txBody>
      </p:sp>
      <p:sp>
        <p:nvSpPr>
          <p:cNvPr id="13" name="燕尾形 12"/>
          <p:cNvSpPr/>
          <p:nvPr userDrawn="1"/>
        </p:nvSpPr>
        <p:spPr>
          <a:xfrm>
            <a:off x="12531160" y="478876"/>
            <a:ext cx="248668" cy="241576"/>
          </a:xfrm>
          <a:prstGeom prst="chevron">
            <a:avLst/>
          </a:prstGeom>
          <a:solidFill>
            <a:schemeClr val="accent4"/>
          </a:solidFill>
          <a:ln w="12700">
            <a:noFill/>
          </a:ln>
          <a:effectLst>
            <a:outerShdw blurRad="457200" dist="304800" dir="7800000" sx="89000" sy="89000" algn="tr" rotWithShape="0">
              <a:prstClr val="black">
                <a:alpha val="3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 sz="2470"/>
          </a:p>
        </p:txBody>
      </p:sp>
      <p:sp>
        <p:nvSpPr>
          <p:cNvPr id="14" name="燕尾形 13"/>
          <p:cNvSpPr/>
          <p:nvPr userDrawn="1"/>
        </p:nvSpPr>
        <p:spPr>
          <a:xfrm>
            <a:off x="12997411" y="478876"/>
            <a:ext cx="248668" cy="241576"/>
          </a:xfrm>
          <a:prstGeom prst="chevron">
            <a:avLst/>
          </a:prstGeom>
          <a:solidFill>
            <a:schemeClr val="accent1"/>
          </a:solidFill>
          <a:ln w="12700">
            <a:noFill/>
          </a:ln>
          <a:effectLst>
            <a:outerShdw blurRad="457200" dist="304800" dir="7800000" sx="89000" sy="89000" algn="tr" rotWithShape="0">
              <a:prstClr val="black">
                <a:alpha val="3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 sz="2470"/>
          </a:p>
        </p:txBody>
      </p:sp>
      <p:sp>
        <p:nvSpPr>
          <p:cNvPr id="15" name="燕尾形 14"/>
          <p:cNvSpPr/>
          <p:nvPr userDrawn="1"/>
        </p:nvSpPr>
        <p:spPr>
          <a:xfrm>
            <a:off x="13463664" y="478876"/>
            <a:ext cx="248668" cy="241576"/>
          </a:xfrm>
          <a:prstGeom prst="chevron">
            <a:avLst/>
          </a:prstGeom>
          <a:solidFill>
            <a:schemeClr val="accent2"/>
          </a:solidFill>
          <a:ln w="12700">
            <a:noFill/>
          </a:ln>
          <a:effectLst>
            <a:outerShdw blurRad="457200" dist="304800" dir="7800000" sx="89000" sy="89000" algn="tr" rotWithShape="0">
              <a:prstClr val="black">
                <a:alpha val="3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 sz="2470"/>
          </a:p>
        </p:txBody>
      </p:sp>
      <p:cxnSp>
        <p:nvCxnSpPr>
          <p:cNvPr id="18" name="直接连接符 17"/>
          <p:cNvCxnSpPr/>
          <p:nvPr userDrawn="1"/>
        </p:nvCxnSpPr>
        <p:spPr>
          <a:xfrm flipV="1">
            <a:off x="1886858" y="995738"/>
            <a:ext cx="12195856" cy="1274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标题 1"/>
          <p:cNvSpPr>
            <a:spLocks noGrp="1"/>
          </p:cNvSpPr>
          <p:nvPr>
            <p:ph type="title"/>
          </p:nvPr>
        </p:nvSpPr>
        <p:spPr>
          <a:xfrm>
            <a:off x="1926941" y="432420"/>
            <a:ext cx="4892049" cy="576064"/>
          </a:xfrm>
        </p:spPr>
        <p:txBody>
          <a:bodyPr vert="horz" lIns="123444" tIns="61722" rIns="123444" bIns="61722" rtlCol="0" anchor="ctr">
            <a:noAutofit/>
          </a:bodyPr>
          <a:lstStyle>
            <a:lvl1pPr>
              <a:defRPr lang="zh-CN" altLang="en-US" sz="288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marL="0" lvl="0" algn="l"/>
            <a:r>
              <a:rPr lang="zh-CN" altLang="en-US" dirty="0"/>
              <a:t>单击此处编辑母版标题样式</a:t>
            </a:r>
          </a:p>
        </p:txBody>
      </p:sp>
      <p:sp>
        <p:nvSpPr>
          <p:cNvPr id="3" name="矩形 2"/>
          <p:cNvSpPr/>
          <p:nvPr userDrawn="1"/>
        </p:nvSpPr>
        <p:spPr>
          <a:xfrm>
            <a:off x="0" y="432420"/>
            <a:ext cx="488628" cy="72008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/>
          <p:cNvSpPr/>
          <p:nvPr userDrawn="1"/>
        </p:nvSpPr>
        <p:spPr>
          <a:xfrm>
            <a:off x="528711" y="432420"/>
            <a:ext cx="177500" cy="72008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8" decel="10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8" decel="10000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8" decel="10000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8" decel="10000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20" grpId="0"/>
    </p:bld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95000"/>
              </a:schemeClr>
            </a:gs>
            <a:gs pos="99000">
              <a:schemeClr val="bg1">
                <a:lumMod val="95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704136" y="317233"/>
            <a:ext cx="12674442" cy="1320271"/>
          </a:xfrm>
          <a:prstGeom prst="rect">
            <a:avLst/>
          </a:prstGeom>
        </p:spPr>
        <p:txBody>
          <a:bodyPr vert="horz" lIns="123444" tIns="61722" rIns="123444" bIns="61722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04136" y="1848380"/>
            <a:ext cx="12674442" cy="5227906"/>
          </a:xfrm>
          <a:prstGeom prst="rect">
            <a:avLst/>
          </a:prstGeom>
        </p:spPr>
        <p:txBody>
          <a:bodyPr vert="horz" lIns="123444" tIns="61722" rIns="123444" bIns="61722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704136" y="7342174"/>
            <a:ext cx="3285967" cy="421753"/>
          </a:xfrm>
          <a:prstGeom prst="rect">
            <a:avLst/>
          </a:prstGeom>
        </p:spPr>
        <p:txBody>
          <a:bodyPr vert="horz" lIns="123444" tIns="61722" rIns="123444" bIns="61722" rtlCol="0" anchor="ctr"/>
          <a:lstStyle>
            <a:lvl1pPr algn="l">
              <a:defRPr sz="16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CB4F7-CDA6-4D6A-8231-574AF9D11862}" type="datetimeFigureOut">
              <a:rPr lang="zh-CN" altLang="en-US" smtClean="0"/>
              <a:t>2020/6/23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811595" y="7342174"/>
            <a:ext cx="4459525" cy="421753"/>
          </a:xfrm>
          <a:prstGeom prst="rect">
            <a:avLst/>
          </a:prstGeom>
        </p:spPr>
        <p:txBody>
          <a:bodyPr vert="horz" lIns="123444" tIns="61722" rIns="123444" bIns="61722" rtlCol="0" anchor="ctr"/>
          <a:lstStyle>
            <a:lvl1pPr algn="ctr">
              <a:defRPr sz="16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0092611" y="7342174"/>
            <a:ext cx="3285967" cy="421753"/>
          </a:xfrm>
          <a:prstGeom prst="rect">
            <a:avLst/>
          </a:prstGeom>
        </p:spPr>
        <p:txBody>
          <a:bodyPr vert="horz" lIns="123444" tIns="61722" rIns="123444" bIns="61722" rtlCol="0" anchor="ctr"/>
          <a:lstStyle>
            <a:lvl1pPr algn="r">
              <a:defRPr sz="16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0C981-4EE3-450C-BD26-AA72518E114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1270635" rtl="0" eaLnBrk="1" latinLnBrk="0" hangingPunct="1">
        <a:spcBef>
          <a:spcPct val="0"/>
        </a:spcBef>
        <a:buNone/>
        <a:defRPr sz="60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76250" indent="-476250" algn="l" defTabSz="1270635" rtl="0" eaLnBrk="1" latinLnBrk="0" hangingPunct="1">
        <a:spcBef>
          <a:spcPct val="20000"/>
        </a:spcBef>
        <a:buFont typeface="Arial" panose="020B0604020202020204" pitchFamily="34" charset="0"/>
        <a:buChar char="•"/>
        <a:defRPr sz="4425" kern="1200">
          <a:solidFill>
            <a:schemeClr val="tx1"/>
          </a:solidFill>
          <a:latin typeface="+mn-lt"/>
          <a:ea typeface="+mn-ea"/>
          <a:cs typeface="+mn-cs"/>
        </a:defRPr>
      </a:lvl1pPr>
      <a:lvl2pPr marL="1032510" indent="-396875" algn="l" defTabSz="1270635" rtl="0" eaLnBrk="1" latinLnBrk="0" hangingPunct="1">
        <a:spcBef>
          <a:spcPct val="20000"/>
        </a:spcBef>
        <a:buFont typeface="Arial" panose="020B0604020202020204" pitchFamily="34" charset="0"/>
        <a:buChar char="–"/>
        <a:defRPr sz="3910" kern="1200">
          <a:solidFill>
            <a:schemeClr val="tx1"/>
          </a:solidFill>
          <a:latin typeface="+mn-lt"/>
          <a:ea typeface="+mn-ea"/>
          <a:cs typeface="+mn-cs"/>
        </a:defRPr>
      </a:lvl2pPr>
      <a:lvl3pPr marL="1588135" indent="-317500" algn="l" defTabSz="1270635" rtl="0" eaLnBrk="1" latinLnBrk="0" hangingPunct="1">
        <a:spcBef>
          <a:spcPct val="20000"/>
        </a:spcBef>
        <a:buFont typeface="Arial" panose="020B0604020202020204" pitchFamily="34" charset="0"/>
        <a:buChar char="•"/>
        <a:defRPr sz="3295" kern="1200">
          <a:solidFill>
            <a:schemeClr val="tx1"/>
          </a:solidFill>
          <a:latin typeface="+mn-lt"/>
          <a:ea typeface="+mn-ea"/>
          <a:cs typeface="+mn-cs"/>
        </a:defRPr>
      </a:lvl3pPr>
      <a:lvl4pPr marL="2223770" indent="-317500" algn="l" defTabSz="1270635" rtl="0" eaLnBrk="1" latinLnBrk="0" hangingPunct="1">
        <a:spcBef>
          <a:spcPct val="20000"/>
        </a:spcBef>
        <a:buFont typeface="Arial" panose="020B0604020202020204" pitchFamily="34" charset="0"/>
        <a:buChar char="–"/>
        <a:defRPr sz="2780" kern="1200">
          <a:solidFill>
            <a:schemeClr val="tx1"/>
          </a:solidFill>
          <a:latin typeface="+mn-lt"/>
          <a:ea typeface="+mn-ea"/>
          <a:cs typeface="+mn-cs"/>
        </a:defRPr>
      </a:lvl4pPr>
      <a:lvl5pPr marL="2859405" indent="-317500" algn="l" defTabSz="1270635" rtl="0" eaLnBrk="1" latinLnBrk="0" hangingPunct="1">
        <a:spcBef>
          <a:spcPct val="20000"/>
        </a:spcBef>
        <a:buFont typeface="Arial" panose="020B0604020202020204" pitchFamily="34" charset="0"/>
        <a:buChar char="»"/>
        <a:defRPr sz="2780" kern="1200">
          <a:solidFill>
            <a:schemeClr val="tx1"/>
          </a:solidFill>
          <a:latin typeface="+mn-lt"/>
          <a:ea typeface="+mn-ea"/>
          <a:cs typeface="+mn-cs"/>
        </a:defRPr>
      </a:lvl5pPr>
      <a:lvl6pPr marL="3494405" indent="-317500" algn="l" defTabSz="127063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80" kern="1200">
          <a:solidFill>
            <a:schemeClr val="tx1"/>
          </a:solidFill>
          <a:latin typeface="+mn-lt"/>
          <a:ea typeface="+mn-ea"/>
          <a:cs typeface="+mn-cs"/>
        </a:defRPr>
      </a:lvl6pPr>
      <a:lvl7pPr marL="4130040" indent="-317500" algn="l" defTabSz="127063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80" kern="1200">
          <a:solidFill>
            <a:schemeClr val="tx1"/>
          </a:solidFill>
          <a:latin typeface="+mn-lt"/>
          <a:ea typeface="+mn-ea"/>
          <a:cs typeface="+mn-cs"/>
        </a:defRPr>
      </a:lvl7pPr>
      <a:lvl8pPr marL="4765040" indent="-317500" algn="l" defTabSz="127063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80" kern="1200">
          <a:solidFill>
            <a:schemeClr val="tx1"/>
          </a:solidFill>
          <a:latin typeface="+mn-lt"/>
          <a:ea typeface="+mn-ea"/>
          <a:cs typeface="+mn-cs"/>
        </a:defRPr>
      </a:lvl8pPr>
      <a:lvl9pPr marL="5400675" indent="-317500" algn="l" defTabSz="127063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70635" rtl="0" eaLnBrk="1" latinLnBrk="0" hangingPunct="1">
        <a:defRPr sz="2470" kern="1200">
          <a:solidFill>
            <a:schemeClr val="tx1"/>
          </a:solidFill>
          <a:latin typeface="+mn-lt"/>
          <a:ea typeface="+mn-ea"/>
          <a:cs typeface="+mn-cs"/>
        </a:defRPr>
      </a:lvl1pPr>
      <a:lvl2pPr marL="635635" algn="l" defTabSz="1270635" rtl="0" eaLnBrk="1" latinLnBrk="0" hangingPunct="1">
        <a:defRPr sz="2470" kern="1200">
          <a:solidFill>
            <a:schemeClr val="tx1"/>
          </a:solidFill>
          <a:latin typeface="+mn-lt"/>
          <a:ea typeface="+mn-ea"/>
          <a:cs typeface="+mn-cs"/>
        </a:defRPr>
      </a:lvl2pPr>
      <a:lvl3pPr marL="1270635" algn="l" defTabSz="1270635" rtl="0" eaLnBrk="1" latinLnBrk="0" hangingPunct="1">
        <a:defRPr sz="2470" kern="1200">
          <a:solidFill>
            <a:schemeClr val="tx1"/>
          </a:solidFill>
          <a:latin typeface="+mn-lt"/>
          <a:ea typeface="+mn-ea"/>
          <a:cs typeface="+mn-cs"/>
        </a:defRPr>
      </a:lvl3pPr>
      <a:lvl4pPr marL="1906270" algn="l" defTabSz="1270635" rtl="0" eaLnBrk="1" latinLnBrk="0" hangingPunct="1">
        <a:defRPr sz="2470" kern="1200">
          <a:solidFill>
            <a:schemeClr val="tx1"/>
          </a:solidFill>
          <a:latin typeface="+mn-lt"/>
          <a:ea typeface="+mn-ea"/>
          <a:cs typeface="+mn-cs"/>
        </a:defRPr>
      </a:lvl4pPr>
      <a:lvl5pPr marL="2541270" algn="l" defTabSz="1270635" rtl="0" eaLnBrk="1" latinLnBrk="0" hangingPunct="1">
        <a:defRPr sz="2470" kern="1200">
          <a:solidFill>
            <a:schemeClr val="tx1"/>
          </a:solidFill>
          <a:latin typeface="+mn-lt"/>
          <a:ea typeface="+mn-ea"/>
          <a:cs typeface="+mn-cs"/>
        </a:defRPr>
      </a:lvl5pPr>
      <a:lvl6pPr marL="3176905" algn="l" defTabSz="1270635" rtl="0" eaLnBrk="1" latinLnBrk="0" hangingPunct="1">
        <a:defRPr sz="2470" kern="1200">
          <a:solidFill>
            <a:schemeClr val="tx1"/>
          </a:solidFill>
          <a:latin typeface="+mn-lt"/>
          <a:ea typeface="+mn-ea"/>
          <a:cs typeface="+mn-cs"/>
        </a:defRPr>
      </a:lvl6pPr>
      <a:lvl7pPr marL="3811905" algn="l" defTabSz="1270635" rtl="0" eaLnBrk="1" latinLnBrk="0" hangingPunct="1">
        <a:defRPr sz="2470" kern="1200">
          <a:solidFill>
            <a:schemeClr val="tx1"/>
          </a:solidFill>
          <a:latin typeface="+mn-lt"/>
          <a:ea typeface="+mn-ea"/>
          <a:cs typeface="+mn-cs"/>
        </a:defRPr>
      </a:lvl7pPr>
      <a:lvl8pPr marL="4447540" algn="l" defTabSz="1270635" rtl="0" eaLnBrk="1" latinLnBrk="0" hangingPunct="1">
        <a:defRPr sz="2470" kern="1200">
          <a:solidFill>
            <a:schemeClr val="tx1"/>
          </a:solidFill>
          <a:latin typeface="+mn-lt"/>
          <a:ea typeface="+mn-ea"/>
          <a:cs typeface="+mn-cs"/>
        </a:defRPr>
      </a:lvl8pPr>
      <a:lvl9pPr marL="5083175" algn="l" defTabSz="1270635" rtl="0" eaLnBrk="1" latinLnBrk="0" hangingPunct="1">
        <a:defRPr sz="24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组合 84"/>
          <p:cNvGrpSpPr/>
          <p:nvPr/>
        </p:nvGrpSpPr>
        <p:grpSpPr>
          <a:xfrm>
            <a:off x="1165357" y="1715630"/>
            <a:ext cx="999267" cy="999267"/>
            <a:chOff x="304800" y="673100"/>
            <a:chExt cx="4000500" cy="4000500"/>
          </a:xfrm>
          <a:solidFill>
            <a:schemeClr val="accent3"/>
          </a:solidFill>
          <a:effectLst>
            <a:outerShdw blurRad="444500" dist="254000" dir="6840000" algn="tr" rotWithShape="0">
              <a:prstClr val="black">
                <a:alpha val="24000"/>
              </a:prstClr>
            </a:outerShdw>
          </a:effectLst>
        </p:grpSpPr>
        <p:sp>
          <p:nvSpPr>
            <p:cNvPr id="86" name="同心圆 85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 dirty="0">
                <a:solidFill>
                  <a:srgbClr val="C00000"/>
                </a:solidFill>
                <a:ea typeface="微软雅黑" panose="020B0503020204020204" pitchFamily="34" charset="-122"/>
              </a:endParaRPr>
            </a:p>
          </p:txBody>
        </p:sp>
        <p:sp>
          <p:nvSpPr>
            <p:cNvPr id="87" name="椭圆 86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 dirty="0">
                <a:solidFill>
                  <a:srgbClr val="C00000"/>
                </a:solidFill>
                <a:ea typeface="微软雅黑" panose="020B0503020204020204" pitchFamily="34" charset="-122"/>
              </a:endParaRPr>
            </a:p>
          </p:txBody>
        </p:sp>
      </p:grpSp>
      <p:sp>
        <p:nvSpPr>
          <p:cNvPr id="41" name="矩形 40"/>
          <p:cNvSpPr/>
          <p:nvPr/>
        </p:nvSpPr>
        <p:spPr>
          <a:xfrm>
            <a:off x="-1" y="7449139"/>
            <a:ext cx="14082713" cy="69527"/>
          </a:xfrm>
          <a:prstGeom prst="rect">
            <a:avLst/>
          </a:prstGeom>
          <a:solidFill>
            <a:schemeClr val="accent6">
              <a:alpha val="84000"/>
            </a:schemeClr>
          </a:solidFill>
          <a:ln>
            <a:noFill/>
          </a:ln>
          <a:effectLst>
            <a:outerShdw blurRad="139700" dist="38100" dir="5400000" algn="t" rotWithShape="0">
              <a:prstClr val="black">
                <a:alpha val="2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70"/>
          </a:p>
        </p:txBody>
      </p:sp>
      <p:sp>
        <p:nvSpPr>
          <p:cNvPr id="74" name="TextBox 73"/>
          <p:cNvSpPr txBox="1"/>
          <p:nvPr/>
        </p:nvSpPr>
        <p:spPr>
          <a:xfrm>
            <a:off x="7167828" y="4352790"/>
            <a:ext cx="2236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2000" dirty="0" smtClean="0">
                <a:solidFill>
                  <a:schemeClr val="accent1"/>
                </a:solidFill>
                <a:latin typeface="+mn-ea"/>
              </a:rPr>
              <a:t>精英集团新华中学</a:t>
            </a:r>
            <a:endParaRPr lang="en-US" altLang="zh-CN" sz="2000" dirty="0">
              <a:solidFill>
                <a:schemeClr val="accent1"/>
              </a:solidFill>
              <a:latin typeface="+mn-ea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3688543" y="3033682"/>
            <a:ext cx="98164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6000" b="1" dirty="0" smtClean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信息技术线上教学</a:t>
            </a:r>
            <a:endParaRPr lang="zh-CN" altLang="en-US" sz="60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77" name="直接连接符 76"/>
          <p:cNvCxnSpPr/>
          <p:nvPr/>
        </p:nvCxnSpPr>
        <p:spPr>
          <a:xfrm>
            <a:off x="4621335" y="4309537"/>
            <a:ext cx="7846588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2547166" y="8884826"/>
            <a:ext cx="1170225" cy="486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70" dirty="0"/>
              <a:t>延迟符</a:t>
            </a:r>
          </a:p>
        </p:txBody>
      </p:sp>
      <p:sp>
        <p:nvSpPr>
          <p:cNvPr id="50" name="椭圆 49"/>
          <p:cNvSpPr/>
          <p:nvPr/>
        </p:nvSpPr>
        <p:spPr>
          <a:xfrm>
            <a:off x="12401408" y="1093732"/>
            <a:ext cx="515613" cy="515613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70"/>
          </a:p>
        </p:txBody>
      </p:sp>
      <p:sp>
        <p:nvSpPr>
          <p:cNvPr id="51" name="椭圆 50"/>
          <p:cNvSpPr/>
          <p:nvPr/>
        </p:nvSpPr>
        <p:spPr>
          <a:xfrm>
            <a:off x="12824924" y="136617"/>
            <a:ext cx="282844" cy="282844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70"/>
          </a:p>
        </p:txBody>
      </p:sp>
      <p:grpSp>
        <p:nvGrpSpPr>
          <p:cNvPr id="52" name="组合 51"/>
          <p:cNvGrpSpPr/>
          <p:nvPr/>
        </p:nvGrpSpPr>
        <p:grpSpPr>
          <a:xfrm>
            <a:off x="13599534" y="1401307"/>
            <a:ext cx="226229" cy="226229"/>
            <a:chOff x="304800" y="673100"/>
            <a:chExt cx="4000500" cy="4000500"/>
          </a:xfrm>
          <a:solidFill>
            <a:schemeClr val="accent3"/>
          </a:solidFill>
          <a:effectLst>
            <a:outerShdw blurRad="381000" dist="152400" dir="8100000" algn="tr" rotWithShape="0">
              <a:prstClr val="black">
                <a:alpha val="70000"/>
              </a:prstClr>
            </a:outerShdw>
          </a:effectLst>
        </p:grpSpPr>
        <p:sp>
          <p:nvSpPr>
            <p:cNvPr id="53" name="同心圆 5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accent1"/>
                </a:solidFill>
              </a:endParaRPr>
            </a:p>
          </p:txBody>
        </p:sp>
        <p:sp>
          <p:nvSpPr>
            <p:cNvPr id="54" name="椭圆 53"/>
            <p:cNvSpPr/>
            <p:nvPr/>
          </p:nvSpPr>
          <p:spPr>
            <a:xfrm>
              <a:off x="479425" y="847725"/>
              <a:ext cx="3651250" cy="365125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accent1"/>
                </a:solidFill>
              </a:endParaRPr>
            </a:p>
          </p:txBody>
        </p:sp>
      </p:grpSp>
      <p:grpSp>
        <p:nvGrpSpPr>
          <p:cNvPr id="55" name="组合 54"/>
          <p:cNvGrpSpPr/>
          <p:nvPr/>
        </p:nvGrpSpPr>
        <p:grpSpPr>
          <a:xfrm>
            <a:off x="13341839" y="527900"/>
            <a:ext cx="296371" cy="296371"/>
            <a:chOff x="304800" y="673100"/>
            <a:chExt cx="4000500" cy="4000500"/>
          </a:xfrm>
          <a:effectLst>
            <a:outerShdw blurRad="381000" dist="152400" dir="8100000" algn="tr" rotWithShape="0">
              <a:prstClr val="black">
                <a:alpha val="70000"/>
              </a:prstClr>
            </a:outerShdw>
          </a:effectLst>
        </p:grpSpPr>
        <p:sp>
          <p:nvSpPr>
            <p:cNvPr id="56" name="同心圆 55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  <p:sp>
          <p:nvSpPr>
            <p:cNvPr id="57" name="椭圆 56"/>
            <p:cNvSpPr/>
            <p:nvPr/>
          </p:nvSpPr>
          <p:spPr>
            <a:xfrm>
              <a:off x="479425" y="847725"/>
              <a:ext cx="3651250" cy="3651250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</p:grpSp>
      <p:grpSp>
        <p:nvGrpSpPr>
          <p:cNvPr id="58" name="组合 57"/>
          <p:cNvGrpSpPr/>
          <p:nvPr/>
        </p:nvGrpSpPr>
        <p:grpSpPr>
          <a:xfrm>
            <a:off x="11938830" y="127442"/>
            <a:ext cx="420366" cy="420366"/>
            <a:chOff x="304800" y="673100"/>
            <a:chExt cx="4000500" cy="4000500"/>
          </a:xfrm>
          <a:solidFill>
            <a:schemeClr val="accent4"/>
          </a:solidFill>
          <a:effectLst>
            <a:outerShdw blurRad="317500" dist="1905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9" name="同心圆 58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  <p:sp>
          <p:nvSpPr>
            <p:cNvPr id="60" name="椭圆 59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</p:grpSp>
      <p:sp>
        <p:nvSpPr>
          <p:cNvPr id="61" name="椭圆 60"/>
          <p:cNvSpPr/>
          <p:nvPr/>
        </p:nvSpPr>
        <p:spPr>
          <a:xfrm>
            <a:off x="13458112" y="2187073"/>
            <a:ext cx="141422" cy="14142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70">
              <a:solidFill>
                <a:schemeClr val="accent1"/>
              </a:solidFill>
            </a:endParaRPr>
          </a:p>
        </p:txBody>
      </p:sp>
      <p:sp>
        <p:nvSpPr>
          <p:cNvPr id="76" name="椭圆 75"/>
          <p:cNvSpPr/>
          <p:nvPr/>
        </p:nvSpPr>
        <p:spPr>
          <a:xfrm>
            <a:off x="-2763404" y="1264831"/>
            <a:ext cx="5569029" cy="5569029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70"/>
          </a:p>
        </p:txBody>
      </p:sp>
      <p:sp>
        <p:nvSpPr>
          <p:cNvPr id="79" name="椭圆 78"/>
          <p:cNvSpPr/>
          <p:nvPr/>
        </p:nvSpPr>
        <p:spPr>
          <a:xfrm>
            <a:off x="-1823045" y="-1519684"/>
            <a:ext cx="5569029" cy="5569029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70"/>
          </a:p>
        </p:txBody>
      </p:sp>
      <p:sp>
        <p:nvSpPr>
          <p:cNvPr id="80" name="椭圆 79"/>
          <p:cNvSpPr/>
          <p:nvPr/>
        </p:nvSpPr>
        <p:spPr>
          <a:xfrm>
            <a:off x="-1558012" y="-269231"/>
            <a:ext cx="5569029" cy="5569029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70"/>
          </a:p>
        </p:txBody>
      </p:sp>
      <p:sp>
        <p:nvSpPr>
          <p:cNvPr id="81" name="椭圆 80"/>
          <p:cNvSpPr/>
          <p:nvPr/>
        </p:nvSpPr>
        <p:spPr>
          <a:xfrm>
            <a:off x="-2469264" y="-3457694"/>
            <a:ext cx="5569029" cy="5569029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70"/>
          </a:p>
        </p:txBody>
      </p:sp>
      <p:grpSp>
        <p:nvGrpSpPr>
          <p:cNvPr id="82" name="组合 81"/>
          <p:cNvGrpSpPr/>
          <p:nvPr/>
        </p:nvGrpSpPr>
        <p:grpSpPr>
          <a:xfrm>
            <a:off x="1741343" y="1048532"/>
            <a:ext cx="802398" cy="802398"/>
            <a:chOff x="304800" y="673100"/>
            <a:chExt cx="4000500" cy="4000500"/>
          </a:xfrm>
          <a:solidFill>
            <a:schemeClr val="accent1"/>
          </a:solidFill>
          <a:effectLst>
            <a:outerShdw blurRad="444500" dist="254000" dir="6840000" algn="tr" rotWithShape="0">
              <a:prstClr val="black">
                <a:alpha val="24000"/>
              </a:prstClr>
            </a:outerShdw>
          </a:effectLst>
        </p:grpSpPr>
        <p:sp>
          <p:nvSpPr>
            <p:cNvPr id="83" name="同心圆 8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 dirty="0">
                <a:solidFill>
                  <a:srgbClr val="C00000"/>
                </a:solidFill>
                <a:ea typeface="微软雅黑" panose="020B0503020204020204" pitchFamily="34" charset="-122"/>
              </a:endParaRPr>
            </a:p>
          </p:txBody>
        </p:sp>
        <p:sp>
          <p:nvSpPr>
            <p:cNvPr id="84" name="椭圆 83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 dirty="0">
                <a:solidFill>
                  <a:srgbClr val="C00000"/>
                </a:solidFill>
                <a:ea typeface="微软雅黑" panose="020B0503020204020204" pitchFamily="34" charset="-122"/>
              </a:endParaRPr>
            </a:p>
          </p:txBody>
        </p:sp>
      </p:grpSp>
      <p:grpSp>
        <p:nvGrpSpPr>
          <p:cNvPr id="91" name="组合 90"/>
          <p:cNvGrpSpPr/>
          <p:nvPr/>
        </p:nvGrpSpPr>
        <p:grpSpPr>
          <a:xfrm>
            <a:off x="3475331" y="1057686"/>
            <a:ext cx="516029" cy="516029"/>
            <a:chOff x="304800" y="673100"/>
            <a:chExt cx="4000500" cy="4000500"/>
          </a:xfrm>
          <a:solidFill>
            <a:schemeClr val="accent2"/>
          </a:solidFill>
          <a:effectLst>
            <a:outerShdw blurRad="444500" dist="254000" dir="6840000" algn="tr" rotWithShape="0">
              <a:prstClr val="black">
                <a:alpha val="24000"/>
              </a:prstClr>
            </a:outerShdw>
          </a:effectLst>
        </p:grpSpPr>
        <p:sp>
          <p:nvSpPr>
            <p:cNvPr id="92" name="同心圆 91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 dirty="0">
                <a:solidFill>
                  <a:srgbClr val="C00000"/>
                </a:solidFill>
                <a:ea typeface="微软雅黑" panose="020B0503020204020204" pitchFamily="34" charset="-122"/>
              </a:endParaRPr>
            </a:p>
          </p:txBody>
        </p:sp>
        <p:sp>
          <p:nvSpPr>
            <p:cNvPr id="93" name="椭圆 92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 dirty="0">
                <a:solidFill>
                  <a:srgbClr val="C00000"/>
                </a:solidFill>
                <a:ea typeface="微软雅黑" panose="020B0503020204020204" pitchFamily="34" charset="-122"/>
              </a:endParaRPr>
            </a:p>
          </p:txBody>
        </p:sp>
      </p:grpSp>
      <p:grpSp>
        <p:nvGrpSpPr>
          <p:cNvPr id="94" name="组合 93"/>
          <p:cNvGrpSpPr/>
          <p:nvPr/>
        </p:nvGrpSpPr>
        <p:grpSpPr>
          <a:xfrm>
            <a:off x="107297" y="2001961"/>
            <a:ext cx="748145" cy="748145"/>
            <a:chOff x="304800" y="673100"/>
            <a:chExt cx="4000500" cy="4000500"/>
          </a:xfrm>
          <a:effectLst>
            <a:outerShdw blurRad="444500" dist="254000" dir="6840000" algn="tr" rotWithShape="0">
              <a:prstClr val="black">
                <a:alpha val="24000"/>
              </a:prstClr>
            </a:outerShdw>
          </a:effectLst>
        </p:grpSpPr>
        <p:sp>
          <p:nvSpPr>
            <p:cNvPr id="95" name="同心圆 94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 dirty="0">
                <a:solidFill>
                  <a:srgbClr val="C00000"/>
                </a:solidFill>
                <a:ea typeface="微软雅黑" panose="020B0503020204020204" pitchFamily="34" charset="-122"/>
              </a:endParaRPr>
            </a:p>
          </p:txBody>
        </p:sp>
        <p:sp>
          <p:nvSpPr>
            <p:cNvPr id="96" name="椭圆 95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 dirty="0">
                <a:solidFill>
                  <a:srgbClr val="C00000"/>
                </a:solidFill>
                <a:ea typeface="微软雅黑" panose="020B0503020204020204" pitchFamily="34" charset="-122"/>
              </a:endParaRPr>
            </a:p>
          </p:txBody>
        </p:sp>
      </p:grpSp>
      <p:grpSp>
        <p:nvGrpSpPr>
          <p:cNvPr id="97" name="组合 96"/>
          <p:cNvGrpSpPr/>
          <p:nvPr/>
        </p:nvGrpSpPr>
        <p:grpSpPr>
          <a:xfrm>
            <a:off x="2477032" y="3261785"/>
            <a:ext cx="406273" cy="406273"/>
            <a:chOff x="304800" y="673100"/>
            <a:chExt cx="4000500" cy="4000500"/>
          </a:xfrm>
          <a:effectLst>
            <a:outerShdw blurRad="444500" dist="254000" dir="6840000" algn="tr" rotWithShape="0">
              <a:prstClr val="black">
                <a:alpha val="24000"/>
              </a:prstClr>
            </a:outerShdw>
          </a:effectLst>
        </p:grpSpPr>
        <p:sp>
          <p:nvSpPr>
            <p:cNvPr id="98" name="同心圆 97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 dirty="0">
                <a:solidFill>
                  <a:srgbClr val="C00000"/>
                </a:solidFill>
                <a:ea typeface="微软雅黑" panose="020B0503020204020204" pitchFamily="34" charset="-122"/>
              </a:endParaRPr>
            </a:p>
          </p:txBody>
        </p:sp>
        <p:sp>
          <p:nvSpPr>
            <p:cNvPr id="99" name="椭圆 98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 dirty="0">
                <a:solidFill>
                  <a:srgbClr val="C00000"/>
                </a:solidFill>
                <a:ea typeface="微软雅黑" panose="020B0503020204020204" pitchFamily="34" charset="-122"/>
              </a:endParaRPr>
            </a:p>
          </p:txBody>
        </p:sp>
      </p:grpSp>
      <p:grpSp>
        <p:nvGrpSpPr>
          <p:cNvPr id="100" name="组合 99"/>
          <p:cNvGrpSpPr/>
          <p:nvPr/>
        </p:nvGrpSpPr>
        <p:grpSpPr>
          <a:xfrm>
            <a:off x="2164624" y="4223867"/>
            <a:ext cx="1166525" cy="1166525"/>
            <a:chOff x="304800" y="673100"/>
            <a:chExt cx="4000500" cy="4000500"/>
          </a:xfrm>
          <a:solidFill>
            <a:schemeClr val="accent3"/>
          </a:solidFill>
          <a:effectLst>
            <a:outerShdw blurRad="444500" dist="254000" dir="6840000" algn="tr" rotWithShape="0">
              <a:prstClr val="black">
                <a:alpha val="24000"/>
              </a:prstClr>
            </a:outerShdw>
          </a:effectLst>
        </p:grpSpPr>
        <p:sp>
          <p:nvSpPr>
            <p:cNvPr id="101" name="同心圆 100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 dirty="0">
                <a:solidFill>
                  <a:srgbClr val="C00000"/>
                </a:solidFill>
                <a:ea typeface="微软雅黑" panose="020B0503020204020204" pitchFamily="34" charset="-122"/>
              </a:endParaRPr>
            </a:p>
          </p:txBody>
        </p:sp>
        <p:sp>
          <p:nvSpPr>
            <p:cNvPr id="102" name="椭圆 101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 dirty="0">
                <a:solidFill>
                  <a:srgbClr val="C00000"/>
                </a:solidFill>
                <a:ea typeface="微软雅黑" panose="020B0503020204020204" pitchFamily="34" charset="-122"/>
              </a:endParaRPr>
            </a:p>
          </p:txBody>
        </p:sp>
      </p:grpSp>
      <p:sp>
        <p:nvSpPr>
          <p:cNvPr id="104" name="TextBox 102"/>
          <p:cNvSpPr txBox="1"/>
          <p:nvPr/>
        </p:nvSpPr>
        <p:spPr>
          <a:xfrm>
            <a:off x="1436668" y="8349579"/>
            <a:ext cx="1107171" cy="454913"/>
          </a:xfrm>
          <a:prstGeom prst="rect">
            <a:avLst/>
          </a:prstGeom>
          <a:noFill/>
        </p:spPr>
        <p:txBody>
          <a:bodyPr wrap="none" lIns="62903" tIns="31452" rIns="62903" bIns="31452" rtlCol="0">
            <a:spAutoFit/>
          </a:bodyPr>
          <a:lstStyle/>
          <a:p>
            <a:r>
              <a:rPr lang="zh-CN" altLang="en-US" sz="2470" dirty="0"/>
              <a:t>延迟符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2000">
        <p:fade/>
      </p:transition>
    </mc:Choice>
    <mc:Fallback xmlns="">
      <p:transition spd="med" advTm="12000">
        <p:fade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3" presetClass="entr" presetSubtype="16" fill="hold" grpId="0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1" dur="5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" dur="5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3" presetClass="entr" presetSubtype="16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5" dur="5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" dur="5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23" presetClass="entr" presetSubtype="16" fill="hold" grpId="0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9" dur="5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0" dur="5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1" presetID="2" presetClass="entr" presetSubtype="9" accel="35000" fill="hold" nodeType="withEffect" p14:presetBounceEnd="55000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5000">
                                          <p:cBhvr additive="base">
                                            <p:cTn id="23" dur="3000" fill="hold"/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5000">
                                          <p:cBhvr additive="base">
                                            <p:cTn id="24" dur="3000" fill="hold"/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5" presetID="2" presetClass="entr" presetSubtype="6" accel="35000" fill="hold" nodeType="withEffect" p14:presetBounceEnd="55000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5000">
                                          <p:cBhvr additive="base">
                                            <p:cTn id="27" dur="30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5000">
                                          <p:cBhvr additive="base">
                                            <p:cTn id="28" dur="30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9" presetID="2" presetClass="entr" presetSubtype="12" accel="35000" fill="hold" nodeType="withEffect" p14:presetBounceEnd="55000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5000">
                                          <p:cBhvr additive="base">
                                            <p:cTn id="31" dur="3000" fill="hold"/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5000">
                                          <p:cBhvr additive="base">
                                            <p:cTn id="32" dur="3000" fill="hold"/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3" presetID="2" presetClass="entr" presetSubtype="9" accel="35000" fill="hold" nodeType="withEffect" p14:presetBounceEnd="55000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5000">
                                          <p:cBhvr additive="base">
                                            <p:cTn id="35" dur="3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5000">
                                          <p:cBhvr additive="base">
                                            <p:cTn id="36" dur="3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7" presetID="2" presetClass="entr" presetSubtype="9" accel="35000" fill="hold" nodeType="withEffect" p14:presetBounceEnd="55000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3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5000">
                                          <p:cBhvr additive="base">
                                            <p:cTn id="39" dur="3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5000">
                                          <p:cBhvr additive="base">
                                            <p:cTn id="40" dur="3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1" presetID="2" presetClass="entr" presetSubtype="3" accel="35000" fill="hold" nodeType="withEffect" p14:presetBounceEnd="55000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5000">
                                          <p:cBhvr additive="base">
                                            <p:cTn id="43" dur="3000" fill="hold"/>
                                            <p:tgtEl>
                                              <p:spTgt spid="9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5000">
                                          <p:cBhvr additive="base">
                                            <p:cTn id="44" dur="3000" fill="hold"/>
                                            <p:tgtEl>
                                              <p:spTgt spid="9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5" presetID="2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47" dur="1000"/>
                                            <p:tgtEl>
                                              <p:spTgt spid="4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8" fill="hold">
                                <p:stCondLst>
                                  <p:cond delay="3600"/>
                                </p:stCondLst>
                                <p:childTnLst>
                                  <p:par>
                                    <p:cTn id="49" presetID="5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1" dur="500" fill="hold"/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500" fill="hold"/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53" dur="500"/>
                                            <p:tgtEl>
                                              <p:spTgt spid="5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4" presetID="53" presetClass="entr" presetSubtype="16" fill="hold" grpId="0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5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6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58" dur="5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9" presetID="53" presetClass="entr" presetSubtype="16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6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61" dur="5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2" dur="5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63" dur="500"/>
                                            <p:tgtEl>
                                              <p:spTgt spid="5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4" presetID="53" presetClass="entr" presetSubtype="16" fill="hold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6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66" dur="5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7" dur="5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68" dur="500"/>
                                            <p:tgtEl>
                                              <p:spTgt spid="5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9" presetID="53" presetClass="entr" presetSubtype="16" fill="hold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7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1" dur="4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2" dur="4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73" dur="400"/>
                                            <p:tgtEl>
                                              <p:spTgt spid="5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74" presetID="53" presetClass="entr" presetSubtype="16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7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6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7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78" dur="500"/>
                                            <p:tgtEl>
                                              <p:spTgt spid="6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9" fill="hold">
                                <p:stCondLst>
                                  <p:cond delay="4700"/>
                                </p:stCondLst>
                                <p:childTnLst>
                                  <p:par>
                                    <p:cTn id="80" presetID="41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8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82" dur="6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50000">
                                              <p:val>
                                                <p:strVal val="#ppt_x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3" dur="6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4" dur="6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/10"/>
                                              </p:val>
                                            </p:tav>
                                            <p:tav tm="50000">
                                              <p:val>
                                                <p:strVal val="#ppt_h+.0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5" dur="6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/10"/>
                                              </p:val>
                                            </p:tav>
                                            <p:tav tm="50000">
                                              <p:val>
                                                <p:strVal val="#ppt_w+.0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86" dur="600" tmFilter="0,0; .5, 1; 1, 1"/>
                                            <p:tgtEl>
                                              <p:spTgt spid="7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7" presetID="12" presetClass="entr" presetSubtype="1" fill="hold" grpId="0" nodeType="withEffect">
                                      <p:stCondLst>
                                        <p:cond delay="1100"/>
                                      </p:stCondLst>
                                      <p:childTnLst>
                                        <p:set>
                                          <p:cBhvr>
                                            <p:cTn id="8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89" dur="1400"/>
                                            <p:tgtEl>
                                              <p:spTgt spid="7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down)">
                                          <p:cBhvr>
                                            <p:cTn id="90" dur="1400"/>
                                            <p:tgtEl>
                                              <p:spTgt spid="7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91" presetID="16" presetClass="entr" presetSubtype="21" fill="hold" nodeType="withEffect">
                                      <p:stCondLst>
                                        <p:cond delay="2200"/>
                                      </p:stCondLst>
                                      <p:childTnLst>
                                        <p:set>
                                          <p:cBhvr>
                                            <p:cTn id="9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inVertical)">
                                          <p:cBhvr>
                                            <p:cTn id="93" dur="500"/>
                                            <p:tgtEl>
                                              <p:spTgt spid="7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4" fill="hold">
                                <p:stCondLst>
                                  <p:cond delay="7400"/>
                                </p:stCondLst>
                                <p:childTnLst>
                                  <p:par>
                                    <p:cTn id="95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97" dur="500"/>
                                            <p:tgtEl>
                                              <p:spTgt spid="4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8" fill="hold">
                                <p:stCondLst>
                                  <p:cond delay="7900"/>
                                </p:stCondLst>
                                <p:childTnLst>
                                  <p:par>
                                    <p:cTn id="99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01" dur="700"/>
                                            <p:tgtEl>
                                              <p:spTgt spid="10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1" grpId="0" animBg="1"/>
          <p:bldP spid="74" grpId="0"/>
          <p:bldP spid="75" grpId="0"/>
          <p:bldP spid="47" grpId="0"/>
          <p:bldP spid="50" grpId="0" animBg="1"/>
          <p:bldP spid="51" grpId="0" animBg="1"/>
          <p:bldP spid="61" grpId="0" animBg="1"/>
          <p:bldP spid="76" grpId="0" animBg="1"/>
          <p:bldP spid="79" grpId="0" animBg="1"/>
          <p:bldP spid="80" grpId="0" animBg="1"/>
          <p:bldP spid="81" grpId="0" animBg="1"/>
          <p:bldP spid="104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500" fill="hold"/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500" fill="hold"/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3" presetClass="entr" presetSubtype="16" fill="hold" grpId="0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1" dur="5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" dur="5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3" presetClass="entr" presetSubtype="16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5" dur="5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" dur="5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23" presetClass="entr" presetSubtype="16" fill="hold" grpId="0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9" dur="5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20" dur="5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1" presetID="2" presetClass="entr" presetSubtype="9" accel="35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3" dur="3000" fill="hold"/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4" dur="3000" fill="hold"/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5" presetID="2" presetClass="entr" presetSubtype="6" accel="35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7" dur="30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8" dur="30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9" presetID="2" presetClass="entr" presetSubtype="12" accel="35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1" dur="3000" fill="hold"/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2" dur="3000" fill="hold"/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3" presetID="2" presetClass="entr" presetSubtype="9" accel="35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5" dur="3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6" dur="3000" fill="hold"/>
                                            <p:tgtEl>
                                              <p:spTgt spid="9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7" presetID="2" presetClass="entr" presetSubtype="9" accel="35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3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9" dur="3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0" dur="3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1" presetID="2" presetClass="entr" presetSubtype="3" accel="35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3" dur="3000" fill="hold"/>
                                            <p:tgtEl>
                                              <p:spTgt spid="9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4" dur="3000" fill="hold"/>
                                            <p:tgtEl>
                                              <p:spTgt spid="9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5" presetID="22" presetClass="entr" presetSubtype="2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47" dur="1000"/>
                                            <p:tgtEl>
                                              <p:spTgt spid="4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8" fill="hold">
                                <p:stCondLst>
                                  <p:cond delay="3600"/>
                                </p:stCondLst>
                                <p:childTnLst>
                                  <p:par>
                                    <p:cTn id="49" presetID="5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1" dur="500" fill="hold"/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2" dur="500" fill="hold"/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53" dur="500"/>
                                            <p:tgtEl>
                                              <p:spTgt spid="5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4" presetID="53" presetClass="entr" presetSubtype="16" fill="hold" grpId="0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5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6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58" dur="5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9" presetID="53" presetClass="entr" presetSubtype="16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6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61" dur="5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2" dur="5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63" dur="500"/>
                                            <p:tgtEl>
                                              <p:spTgt spid="5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4" presetID="53" presetClass="entr" presetSubtype="16" fill="hold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6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66" dur="5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7" dur="5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68" dur="500"/>
                                            <p:tgtEl>
                                              <p:spTgt spid="5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9" presetID="53" presetClass="entr" presetSubtype="16" fill="hold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7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1" dur="4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2" dur="4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73" dur="400"/>
                                            <p:tgtEl>
                                              <p:spTgt spid="5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74" presetID="53" presetClass="entr" presetSubtype="16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7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6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7" dur="500" fill="hold"/>
                                            <p:tgtEl>
                                              <p:spTgt spid="61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78" dur="500"/>
                                            <p:tgtEl>
                                              <p:spTgt spid="6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9" fill="hold">
                                <p:stCondLst>
                                  <p:cond delay="4700"/>
                                </p:stCondLst>
                                <p:childTnLst>
                                  <p:par>
                                    <p:cTn id="80" presetID="41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8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82" dur="6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50000">
                                              <p:val>
                                                <p:strVal val="#ppt_x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3" dur="6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4" dur="6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/10"/>
                                              </p:val>
                                            </p:tav>
                                            <p:tav tm="50000">
                                              <p:val>
                                                <p:strVal val="#ppt_h+.0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5" dur="6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/10"/>
                                              </p:val>
                                            </p:tav>
                                            <p:tav tm="50000">
                                              <p:val>
                                                <p:strVal val="#ppt_w+.0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86" dur="600" tmFilter="0,0; .5, 1; 1, 1"/>
                                            <p:tgtEl>
                                              <p:spTgt spid="7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7" presetID="12" presetClass="entr" presetSubtype="1" fill="hold" grpId="0" nodeType="withEffect">
                                      <p:stCondLst>
                                        <p:cond delay="1100"/>
                                      </p:stCondLst>
                                      <p:childTnLst>
                                        <p:set>
                                          <p:cBhvr>
                                            <p:cTn id="8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89" dur="1400"/>
                                            <p:tgtEl>
                                              <p:spTgt spid="7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#ppt_h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down)">
                                          <p:cBhvr>
                                            <p:cTn id="90" dur="1400"/>
                                            <p:tgtEl>
                                              <p:spTgt spid="7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91" presetID="16" presetClass="entr" presetSubtype="21" fill="hold" nodeType="withEffect">
                                      <p:stCondLst>
                                        <p:cond delay="2200"/>
                                      </p:stCondLst>
                                      <p:childTnLst>
                                        <p:set>
                                          <p:cBhvr>
                                            <p:cTn id="9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inVertical)">
                                          <p:cBhvr>
                                            <p:cTn id="93" dur="500"/>
                                            <p:tgtEl>
                                              <p:spTgt spid="7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4" fill="hold">
                                <p:stCondLst>
                                  <p:cond delay="7400"/>
                                </p:stCondLst>
                                <p:childTnLst>
                                  <p:par>
                                    <p:cTn id="95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97" dur="500"/>
                                            <p:tgtEl>
                                              <p:spTgt spid="4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8" fill="hold">
                                <p:stCondLst>
                                  <p:cond delay="7900"/>
                                </p:stCondLst>
                                <p:childTnLst>
                                  <p:par>
                                    <p:cTn id="99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01" dur="700"/>
                                            <p:tgtEl>
                                              <p:spTgt spid="10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1" grpId="0" animBg="1"/>
          <p:bldP spid="74" grpId="0"/>
          <p:bldP spid="75" grpId="0"/>
          <p:bldP spid="47" grpId="0"/>
          <p:bldP spid="50" grpId="0" animBg="1"/>
          <p:bldP spid="51" grpId="0" animBg="1"/>
          <p:bldP spid="61" grpId="0" animBg="1"/>
          <p:bldP spid="76" grpId="0" animBg="1"/>
          <p:bldP spid="79" grpId="0" animBg="1"/>
          <p:bldP spid="80" grpId="0" animBg="1"/>
          <p:bldP spid="81" grpId="0" animBg="1"/>
          <p:bldP spid="104" grpId="0"/>
        </p:bldLst>
      </p:timing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矩形 34"/>
          <p:cNvSpPr/>
          <p:nvPr/>
        </p:nvSpPr>
        <p:spPr>
          <a:xfrm>
            <a:off x="1" y="6256533"/>
            <a:ext cx="14082713" cy="1492372"/>
          </a:xfrm>
          <a:prstGeom prst="rect">
            <a:avLst/>
          </a:prstGeom>
          <a:solidFill>
            <a:schemeClr val="bg1">
              <a:alpha val="84000"/>
            </a:schemeClr>
          </a:solidFill>
          <a:ln>
            <a:noFill/>
          </a:ln>
          <a:effectLst>
            <a:outerShdw blurRad="139700" dist="38100" dir="5400000" algn="t" rotWithShape="0">
              <a:prstClr val="black">
                <a:alpha val="2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70"/>
          </a:p>
        </p:txBody>
      </p:sp>
      <p:grpSp>
        <p:nvGrpSpPr>
          <p:cNvPr id="59" name="组合 58"/>
          <p:cNvGrpSpPr/>
          <p:nvPr/>
        </p:nvGrpSpPr>
        <p:grpSpPr>
          <a:xfrm>
            <a:off x="2696796" y="6227262"/>
            <a:ext cx="452009" cy="452172"/>
            <a:chOff x="1463339" y="1072758"/>
            <a:chExt cx="1546058" cy="1546058"/>
          </a:xfrm>
          <a:effectLst>
            <a:outerShdw blurRad="330200" dist="215900" dir="6900000" sx="71000" sy="71000" algn="t" rotWithShape="0">
              <a:prstClr val="black">
                <a:alpha val="54000"/>
              </a:prstClr>
            </a:outerShdw>
          </a:effectLst>
        </p:grpSpPr>
        <p:sp>
          <p:nvSpPr>
            <p:cNvPr id="61" name="同心圆 60"/>
            <p:cNvSpPr/>
            <p:nvPr/>
          </p:nvSpPr>
          <p:spPr>
            <a:xfrm>
              <a:off x="1463339" y="1072758"/>
              <a:ext cx="1546058" cy="1546058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>
                    <a:lumMod val="95000"/>
                  </a:schemeClr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  <p:sp>
          <p:nvSpPr>
            <p:cNvPr id="62" name="椭圆 61"/>
            <p:cNvSpPr/>
            <p:nvPr/>
          </p:nvSpPr>
          <p:spPr>
            <a:xfrm>
              <a:off x="1484232" y="1093651"/>
              <a:ext cx="1504274" cy="1504273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rgbClr val="C5C5C5"/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</p:grpSp>
      <p:sp>
        <p:nvSpPr>
          <p:cNvPr id="80" name="矩形 79"/>
          <p:cNvSpPr/>
          <p:nvPr/>
        </p:nvSpPr>
        <p:spPr>
          <a:xfrm>
            <a:off x="-2499" y="7518665"/>
            <a:ext cx="14082713" cy="519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70"/>
          </a:p>
        </p:txBody>
      </p:sp>
      <p:grpSp>
        <p:nvGrpSpPr>
          <p:cNvPr id="7" name="组合 6"/>
          <p:cNvGrpSpPr/>
          <p:nvPr/>
        </p:nvGrpSpPr>
        <p:grpSpPr>
          <a:xfrm>
            <a:off x="344612" y="326010"/>
            <a:ext cx="2597926" cy="4343665"/>
            <a:chOff x="4508674" y="2118116"/>
            <a:chExt cx="1808476" cy="2657196"/>
          </a:xfrm>
        </p:grpSpPr>
        <p:grpSp>
          <p:nvGrpSpPr>
            <p:cNvPr id="38" name="组合 37"/>
            <p:cNvGrpSpPr/>
            <p:nvPr/>
          </p:nvGrpSpPr>
          <p:grpSpPr>
            <a:xfrm>
              <a:off x="4508674" y="2118116"/>
              <a:ext cx="1808476" cy="2657196"/>
              <a:chOff x="1517331" y="1125257"/>
              <a:chExt cx="1808476" cy="2657196"/>
            </a:xfrm>
          </p:grpSpPr>
          <p:sp>
            <p:nvSpPr>
              <p:cNvPr id="39" name="椭圆 38"/>
              <p:cNvSpPr/>
              <p:nvPr/>
            </p:nvSpPr>
            <p:spPr>
              <a:xfrm>
                <a:off x="1517331" y="1125257"/>
                <a:ext cx="1808476" cy="2204282"/>
              </a:xfrm>
              <a:prstGeom prst="ellipse">
                <a:avLst/>
              </a:prstGeom>
              <a:gradFill>
                <a:gsLst>
                  <a:gs pos="0">
                    <a:srgbClr val="EBEBEB"/>
                  </a:gs>
                  <a:gs pos="100000">
                    <a:srgbClr val="FEFEFE"/>
                  </a:gs>
                </a:gsLst>
                <a:lin ang="7530000" scaled="0"/>
              </a:gradFill>
              <a:ln w="12700">
                <a:solidFill>
                  <a:schemeClr val="bg1"/>
                </a:solidFill>
              </a:ln>
              <a:effectLst>
                <a:outerShdw blurRad="457200" dist="444500" dir="7800000" sx="89000" sy="89000" algn="tr" rotWithShape="0">
                  <a:prstClr val="black">
                    <a:alpha val="38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70"/>
              </a:p>
            </p:txBody>
          </p:sp>
          <p:sp>
            <p:nvSpPr>
              <p:cNvPr id="40" name="椭圆 39"/>
              <p:cNvSpPr/>
              <p:nvPr/>
            </p:nvSpPr>
            <p:spPr>
              <a:xfrm>
                <a:off x="1719372" y="1327298"/>
                <a:ext cx="1377972" cy="2455155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7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81" name="TextBox 80"/>
            <p:cNvSpPr txBox="1"/>
            <p:nvPr/>
          </p:nvSpPr>
          <p:spPr>
            <a:xfrm>
              <a:off x="5044082" y="2653915"/>
              <a:ext cx="1044605" cy="13358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6795" dirty="0" smtClean="0">
                  <a:solidFill>
                    <a:schemeClr val="bg1"/>
                  </a:solidFill>
                  <a:latin typeface="DFGothic-EB" panose="02010609010101010101" pitchFamily="1" charset="-128"/>
                  <a:ea typeface="DFGothic-EB" panose="02010609010101010101" pitchFamily="1" charset="-128"/>
                </a:rPr>
                <a:t>固学</a:t>
              </a:r>
              <a:endParaRPr lang="zh-CN" altLang="en-US" sz="6795" dirty="0">
                <a:solidFill>
                  <a:schemeClr val="bg1"/>
                </a:solidFill>
                <a:latin typeface="DFGothic-EB" panose="02010609010101010101" pitchFamily="1" charset="-128"/>
                <a:ea typeface="DFGothic-EB" panose="02010609010101010101" pitchFamily="1" charset="-128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643361" y="5370105"/>
            <a:ext cx="655637" cy="655637"/>
            <a:chOff x="1517331" y="1125257"/>
            <a:chExt cx="2204282" cy="2204282"/>
          </a:xfrm>
        </p:grpSpPr>
        <p:sp>
          <p:nvSpPr>
            <p:cNvPr id="52" name="椭圆 51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53" name="椭圆 52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315542" y="6453348"/>
            <a:ext cx="655637" cy="655637"/>
            <a:chOff x="1517331" y="1125257"/>
            <a:chExt cx="2204282" cy="2204282"/>
          </a:xfrm>
        </p:grpSpPr>
        <p:sp>
          <p:nvSpPr>
            <p:cNvPr id="55" name="椭圆 54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56" name="椭圆 55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1376527" y="6025742"/>
            <a:ext cx="535449" cy="535449"/>
            <a:chOff x="1517331" y="1125257"/>
            <a:chExt cx="2204282" cy="2204282"/>
          </a:xfrm>
        </p:grpSpPr>
        <p:sp>
          <p:nvSpPr>
            <p:cNvPr id="58" name="椭圆 57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60" name="椭圆 59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32" name="组合 31"/>
          <p:cNvGrpSpPr/>
          <p:nvPr/>
        </p:nvGrpSpPr>
        <p:grpSpPr>
          <a:xfrm>
            <a:off x="12028831" y="120416"/>
            <a:ext cx="655637" cy="655637"/>
            <a:chOff x="1517331" y="1125257"/>
            <a:chExt cx="2204282" cy="2204282"/>
          </a:xfrm>
        </p:grpSpPr>
        <p:sp>
          <p:nvSpPr>
            <p:cNvPr id="34" name="椭圆 33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36" name="椭圆 35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37" name="组合 36"/>
          <p:cNvGrpSpPr/>
          <p:nvPr/>
        </p:nvGrpSpPr>
        <p:grpSpPr>
          <a:xfrm>
            <a:off x="13187539" y="204731"/>
            <a:ext cx="655637" cy="655637"/>
            <a:chOff x="1517331" y="1125257"/>
            <a:chExt cx="2204282" cy="2204282"/>
          </a:xfrm>
        </p:grpSpPr>
        <p:sp>
          <p:nvSpPr>
            <p:cNvPr id="41" name="椭圆 40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42" name="椭圆 41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43" name="组合 42"/>
          <p:cNvGrpSpPr/>
          <p:nvPr/>
        </p:nvGrpSpPr>
        <p:grpSpPr>
          <a:xfrm>
            <a:off x="12371064" y="769537"/>
            <a:ext cx="935391" cy="935391"/>
            <a:chOff x="1517331" y="1125257"/>
            <a:chExt cx="2204282" cy="2204282"/>
          </a:xfrm>
        </p:grpSpPr>
        <p:sp>
          <p:nvSpPr>
            <p:cNvPr id="44" name="椭圆 43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45" name="椭圆 44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46" name="组合 45"/>
          <p:cNvGrpSpPr/>
          <p:nvPr/>
        </p:nvGrpSpPr>
        <p:grpSpPr>
          <a:xfrm>
            <a:off x="11636917" y="1284982"/>
            <a:ext cx="452009" cy="452172"/>
            <a:chOff x="1463339" y="1072758"/>
            <a:chExt cx="1546058" cy="1546058"/>
          </a:xfrm>
          <a:effectLst>
            <a:outerShdw blurRad="330200" dist="215900" dir="6900000" sx="71000" sy="71000" algn="t" rotWithShape="0">
              <a:prstClr val="black">
                <a:alpha val="54000"/>
              </a:prstClr>
            </a:outerShdw>
          </a:effectLst>
        </p:grpSpPr>
        <p:sp>
          <p:nvSpPr>
            <p:cNvPr id="47" name="同心圆 46"/>
            <p:cNvSpPr/>
            <p:nvPr/>
          </p:nvSpPr>
          <p:spPr>
            <a:xfrm>
              <a:off x="1463339" y="1072758"/>
              <a:ext cx="1546058" cy="1546058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>
                    <a:lumMod val="95000"/>
                  </a:schemeClr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  <p:sp>
          <p:nvSpPr>
            <p:cNvPr id="48" name="椭圆 47"/>
            <p:cNvSpPr/>
            <p:nvPr/>
          </p:nvSpPr>
          <p:spPr>
            <a:xfrm>
              <a:off x="1484232" y="1093651"/>
              <a:ext cx="1504274" cy="1504273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rgbClr val="C5C5C5"/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</p:grp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93" y="2427852"/>
            <a:ext cx="10228926" cy="2942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2300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0">
        <p14:warp dir="in"/>
      </p:transition>
    </mc:Choice>
    <mc:Fallback xmlns="">
      <p:transition spd="slow" advTm="0">
        <p:fade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right)">
                                          <p:cBhvr>
                                            <p:cTn id="8" dur="500"/>
                                            <p:tgtEl>
                                              <p:spTgt spid="3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2" presetClass="entr" presetSubtype="12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3" dur="5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4" presetID="2" presetClass="entr" presetSubtype="12" accel="90000" fill="hold" nodeType="withEffect" p14:presetBounceEnd="52000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16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17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8" presetID="2" presetClass="entr" presetSubtype="12" accel="90000" fill="hold" nodeType="withEffect" p14:presetBounceEnd="52000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20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21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2" accel="90000" fill="hold" nodeType="withEffect" p14:presetBounceEnd="52000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24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25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2" presetClass="entr" presetSubtype="3" accel="90000" fill="hold" nodeType="withEffect" p14:presetBounceEnd="52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28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29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0" presetID="2" presetClass="entr" presetSubtype="3" accel="90000" fill="hold" nodeType="withEffect" p14:presetBounceEnd="52000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32" dur="50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33" dur="50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4" presetID="2" presetClass="entr" presetSubtype="3" accel="90000" fill="hold" nodeType="withEffect" p14:presetBounceEnd="52000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36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37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2" presetClass="entr" presetSubtype="3" accel="90000" fill="hold" nodeType="withEffect" p14:presetBounceEnd="52000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40" dur="5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41" dur="5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2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43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5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6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7" presetID="10" presetClass="entr" presetSubtype="0" fill="hold" grpId="0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9" dur="900"/>
                                            <p:tgtEl>
                                              <p:spTgt spid="8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5" grpId="0" animBg="1"/>
          <p:bldP spid="80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right)">
                                          <p:cBhvr>
                                            <p:cTn id="8" dur="500"/>
                                            <p:tgtEl>
                                              <p:spTgt spid="3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2" presetClass="entr" presetSubtype="12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3" dur="5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4" presetID="2" presetClass="entr" presetSubtype="12" accel="90000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6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7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8" presetID="2" presetClass="entr" presetSubtype="12" accel="90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0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1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2" accel="90000" fill="hold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4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5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2" presetClass="entr" presetSubtype="3" accel="90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8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9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0" presetID="2" presetClass="entr" presetSubtype="3" accel="90000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2" dur="50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3" dur="50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4" presetID="2" presetClass="entr" presetSubtype="3" accel="90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6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7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2" presetClass="entr" presetSubtype="3" accel="90000" fill="hold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0" dur="5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1" dur="5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2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43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5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6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7" presetID="10" presetClass="entr" presetSubtype="0" fill="hold" grpId="0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9" dur="900"/>
                                            <p:tgtEl>
                                              <p:spTgt spid="8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5" grpId="0" animBg="1"/>
          <p:bldP spid="80" grpId="0" animBg="1"/>
        </p:bld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CN" altLang="en-US" dirty="0" smtClean="0"/>
              <a:t>网络平台</a:t>
            </a:r>
            <a:endParaRPr lang="zh-CN" alt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547166" y="8884826"/>
            <a:ext cx="1170225" cy="486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70" dirty="0"/>
              <a:t>延迟符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52724" y="1584548"/>
            <a:ext cx="1166529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48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钉钉</a:t>
            </a:r>
            <a:endParaRPr lang="en-US" altLang="zh-CN" sz="48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4800" b="1" dirty="0" smtClean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en-US" sz="4800" b="1" dirty="0" smtClean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数字课程</a:t>
            </a:r>
            <a:endParaRPr lang="en-US" altLang="zh-CN" sz="4800" b="1" dirty="0" smtClean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1082675"/>
            <a:r>
              <a:rPr lang="en-US" altLang="zh-CN" sz="4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http://124.239.169.25:8081/websites/WebSites/webSite00001868</a:t>
            </a:r>
            <a:r>
              <a:rPr lang="en-US" altLang="zh-CN" sz="4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</a:p>
          <a:p>
            <a:r>
              <a:rPr lang="en-US" altLang="zh-CN" sz="48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3.</a:t>
            </a:r>
            <a:r>
              <a:rPr lang="zh-CN" altLang="en-US" sz="48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精准教学通</a:t>
            </a:r>
            <a:endParaRPr lang="en-US" altLang="zh-CN" sz="48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1082675"/>
            <a:r>
              <a:rPr lang="en-US" altLang="zh-CN" sz="48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http://jqzy.zxxk.com/</a:t>
            </a:r>
            <a:endParaRPr lang="zh-CN" altLang="en-US" sz="48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71821398"/>
      </p:ext>
    </p:extLst>
  </p:cSld>
  <p:clrMapOvr>
    <a:masterClrMapping/>
  </p:clrMapOvr>
  <p:transition spd="slow" advTm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矩形 34"/>
          <p:cNvSpPr/>
          <p:nvPr/>
        </p:nvSpPr>
        <p:spPr>
          <a:xfrm>
            <a:off x="1" y="2439624"/>
            <a:ext cx="14082713" cy="1492372"/>
          </a:xfrm>
          <a:prstGeom prst="rect">
            <a:avLst/>
          </a:prstGeom>
          <a:solidFill>
            <a:schemeClr val="bg1">
              <a:alpha val="84000"/>
            </a:schemeClr>
          </a:solidFill>
          <a:ln>
            <a:noFill/>
          </a:ln>
          <a:effectLst>
            <a:outerShdw blurRad="139700" dist="38100" dir="5400000" algn="t" rotWithShape="0">
              <a:prstClr val="black">
                <a:alpha val="2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70"/>
          </a:p>
        </p:txBody>
      </p:sp>
      <p:grpSp>
        <p:nvGrpSpPr>
          <p:cNvPr id="59" name="组合 58"/>
          <p:cNvGrpSpPr/>
          <p:nvPr/>
        </p:nvGrpSpPr>
        <p:grpSpPr>
          <a:xfrm>
            <a:off x="2696796" y="6227262"/>
            <a:ext cx="452009" cy="452172"/>
            <a:chOff x="1463339" y="1072758"/>
            <a:chExt cx="1546058" cy="1546058"/>
          </a:xfrm>
          <a:effectLst>
            <a:outerShdw blurRad="330200" dist="215900" dir="6900000" sx="71000" sy="71000" algn="t" rotWithShape="0">
              <a:prstClr val="black">
                <a:alpha val="54000"/>
              </a:prstClr>
            </a:outerShdw>
          </a:effectLst>
        </p:grpSpPr>
        <p:sp>
          <p:nvSpPr>
            <p:cNvPr id="61" name="同心圆 60"/>
            <p:cNvSpPr/>
            <p:nvPr/>
          </p:nvSpPr>
          <p:spPr>
            <a:xfrm>
              <a:off x="1463339" y="1072758"/>
              <a:ext cx="1546058" cy="1546058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>
                    <a:lumMod val="95000"/>
                  </a:schemeClr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  <p:sp>
          <p:nvSpPr>
            <p:cNvPr id="62" name="椭圆 61"/>
            <p:cNvSpPr/>
            <p:nvPr/>
          </p:nvSpPr>
          <p:spPr>
            <a:xfrm>
              <a:off x="1484232" y="1093651"/>
              <a:ext cx="1504274" cy="1504273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rgbClr val="C5C5C5"/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</p:grpSp>
      <p:sp>
        <p:nvSpPr>
          <p:cNvPr id="80" name="矩形 79"/>
          <p:cNvSpPr/>
          <p:nvPr/>
        </p:nvSpPr>
        <p:spPr>
          <a:xfrm>
            <a:off x="-2499" y="7518665"/>
            <a:ext cx="14082713" cy="519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70"/>
          </a:p>
        </p:txBody>
      </p:sp>
      <p:grpSp>
        <p:nvGrpSpPr>
          <p:cNvPr id="7" name="组合 6"/>
          <p:cNvGrpSpPr/>
          <p:nvPr/>
        </p:nvGrpSpPr>
        <p:grpSpPr>
          <a:xfrm>
            <a:off x="536323" y="1621983"/>
            <a:ext cx="3259727" cy="2268993"/>
            <a:chOff x="4508674" y="2118116"/>
            <a:chExt cx="2377207" cy="2204282"/>
          </a:xfrm>
        </p:grpSpPr>
        <p:grpSp>
          <p:nvGrpSpPr>
            <p:cNvPr id="38" name="组合 37"/>
            <p:cNvGrpSpPr/>
            <p:nvPr/>
          </p:nvGrpSpPr>
          <p:grpSpPr>
            <a:xfrm>
              <a:off x="4508674" y="2118116"/>
              <a:ext cx="2377207" cy="2204282"/>
              <a:chOff x="1517331" y="1125257"/>
              <a:chExt cx="2377207" cy="2204282"/>
            </a:xfrm>
          </p:grpSpPr>
          <p:sp>
            <p:nvSpPr>
              <p:cNvPr id="39" name="椭圆 38"/>
              <p:cNvSpPr/>
              <p:nvPr/>
            </p:nvSpPr>
            <p:spPr>
              <a:xfrm>
                <a:off x="1517331" y="1125257"/>
                <a:ext cx="2204282" cy="2204282"/>
              </a:xfrm>
              <a:prstGeom prst="ellipse">
                <a:avLst/>
              </a:prstGeom>
              <a:gradFill>
                <a:gsLst>
                  <a:gs pos="0">
                    <a:srgbClr val="EBEBEB"/>
                  </a:gs>
                  <a:gs pos="100000">
                    <a:srgbClr val="FEFEFE"/>
                  </a:gs>
                </a:gsLst>
                <a:lin ang="7530000" scaled="0"/>
              </a:gradFill>
              <a:ln w="12700">
                <a:solidFill>
                  <a:schemeClr val="bg1"/>
                </a:solidFill>
              </a:ln>
              <a:effectLst>
                <a:outerShdw blurRad="457200" dist="444500" dir="7800000" sx="89000" sy="89000" algn="tr" rotWithShape="0">
                  <a:prstClr val="black">
                    <a:alpha val="38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70"/>
              </a:p>
            </p:txBody>
          </p:sp>
          <p:sp>
            <p:nvSpPr>
              <p:cNvPr id="40" name="椭圆 39"/>
              <p:cNvSpPr/>
              <p:nvPr/>
            </p:nvSpPr>
            <p:spPr>
              <a:xfrm>
                <a:off x="1719372" y="1327298"/>
                <a:ext cx="2175166" cy="18002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7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81" name="TextBox 80"/>
            <p:cNvSpPr txBox="1"/>
            <p:nvPr/>
          </p:nvSpPr>
          <p:spPr>
            <a:xfrm>
              <a:off x="5044082" y="2653915"/>
              <a:ext cx="1526721" cy="11055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6795" dirty="0" smtClean="0">
                  <a:solidFill>
                    <a:schemeClr val="bg1"/>
                  </a:solidFill>
                  <a:latin typeface="DFGothic-EB" panose="02010609010101010101" pitchFamily="1" charset="-128"/>
                  <a:ea typeface="DFGothic-EB" panose="02010609010101010101" pitchFamily="1" charset="-128"/>
                </a:rPr>
                <a:t>课题</a:t>
              </a:r>
              <a:endParaRPr lang="zh-CN" altLang="en-US" sz="6795" dirty="0">
                <a:solidFill>
                  <a:schemeClr val="bg1"/>
                </a:solidFill>
                <a:latin typeface="DFGothic-EB" panose="02010609010101010101" pitchFamily="1" charset="-128"/>
                <a:ea typeface="DFGothic-EB" panose="02010609010101010101" pitchFamily="1" charset="-128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643361" y="5370105"/>
            <a:ext cx="655637" cy="655637"/>
            <a:chOff x="1517331" y="1125257"/>
            <a:chExt cx="2204282" cy="2204282"/>
          </a:xfrm>
        </p:grpSpPr>
        <p:sp>
          <p:nvSpPr>
            <p:cNvPr id="52" name="椭圆 51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53" name="椭圆 52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315542" y="6453348"/>
            <a:ext cx="655637" cy="655637"/>
            <a:chOff x="1517331" y="1125257"/>
            <a:chExt cx="2204282" cy="2204282"/>
          </a:xfrm>
        </p:grpSpPr>
        <p:sp>
          <p:nvSpPr>
            <p:cNvPr id="55" name="椭圆 54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56" name="椭圆 55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1376527" y="6025742"/>
            <a:ext cx="535449" cy="535449"/>
            <a:chOff x="1517331" y="1125257"/>
            <a:chExt cx="2204282" cy="2204282"/>
          </a:xfrm>
        </p:grpSpPr>
        <p:sp>
          <p:nvSpPr>
            <p:cNvPr id="58" name="椭圆 57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60" name="椭圆 59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sp>
        <p:nvSpPr>
          <p:cNvPr id="82" name="TextBox 81"/>
          <p:cNvSpPr txBox="1"/>
          <p:nvPr/>
        </p:nvSpPr>
        <p:spPr>
          <a:xfrm>
            <a:off x="4307077" y="2439623"/>
            <a:ext cx="73157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6000" b="1" spc="-154" dirty="0" smtClean="0">
                <a:solidFill>
                  <a:schemeClr val="accent1"/>
                </a:solidFill>
                <a:latin typeface="思源黑体 CN Bold" pitchFamily="34" charset="-122"/>
                <a:ea typeface="思源黑体 CN Bold" pitchFamily="34" charset="-122"/>
              </a:rPr>
              <a:t>第</a:t>
            </a:r>
            <a:r>
              <a:rPr lang="en-US" altLang="zh-CN" sz="6000" b="1" spc="-154" dirty="0" smtClean="0">
                <a:solidFill>
                  <a:schemeClr val="accent1"/>
                </a:solidFill>
                <a:latin typeface="思源黑体 CN Bold" pitchFamily="34" charset="-122"/>
                <a:ea typeface="思源黑体 CN Bold" pitchFamily="34" charset="-122"/>
              </a:rPr>
              <a:t>2</a:t>
            </a:r>
            <a:r>
              <a:rPr lang="zh-CN" altLang="en-US" sz="6000" b="1" spc="-154" dirty="0" smtClean="0">
                <a:solidFill>
                  <a:schemeClr val="accent1"/>
                </a:solidFill>
                <a:latin typeface="思源黑体 CN Bold" pitchFamily="34" charset="-122"/>
                <a:ea typeface="思源黑体 CN Bold" pitchFamily="34" charset="-122"/>
              </a:rPr>
              <a:t>节 浏览信息</a:t>
            </a:r>
            <a:endParaRPr lang="zh-CN" altLang="en-US" sz="6000" b="1" spc="-154" dirty="0">
              <a:solidFill>
                <a:schemeClr val="accent1"/>
              </a:solidFill>
              <a:latin typeface="思源黑体 CN Bold" pitchFamily="34" charset="-122"/>
              <a:ea typeface="思源黑体 CN Bold" pitchFamily="34" charset="-122"/>
            </a:endParaRPr>
          </a:p>
        </p:txBody>
      </p:sp>
      <p:grpSp>
        <p:nvGrpSpPr>
          <p:cNvPr id="32" name="组合 31"/>
          <p:cNvGrpSpPr/>
          <p:nvPr/>
        </p:nvGrpSpPr>
        <p:grpSpPr>
          <a:xfrm>
            <a:off x="12028831" y="120416"/>
            <a:ext cx="655637" cy="655637"/>
            <a:chOff x="1517331" y="1125257"/>
            <a:chExt cx="2204282" cy="2204282"/>
          </a:xfrm>
        </p:grpSpPr>
        <p:sp>
          <p:nvSpPr>
            <p:cNvPr id="34" name="椭圆 33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36" name="椭圆 35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37" name="组合 36"/>
          <p:cNvGrpSpPr/>
          <p:nvPr/>
        </p:nvGrpSpPr>
        <p:grpSpPr>
          <a:xfrm>
            <a:off x="13187539" y="204731"/>
            <a:ext cx="655637" cy="655637"/>
            <a:chOff x="1517331" y="1125257"/>
            <a:chExt cx="2204282" cy="2204282"/>
          </a:xfrm>
        </p:grpSpPr>
        <p:sp>
          <p:nvSpPr>
            <p:cNvPr id="41" name="椭圆 40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42" name="椭圆 41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43" name="组合 42"/>
          <p:cNvGrpSpPr/>
          <p:nvPr/>
        </p:nvGrpSpPr>
        <p:grpSpPr>
          <a:xfrm>
            <a:off x="12371064" y="769537"/>
            <a:ext cx="935391" cy="935391"/>
            <a:chOff x="1517331" y="1125257"/>
            <a:chExt cx="2204282" cy="2204282"/>
          </a:xfrm>
        </p:grpSpPr>
        <p:sp>
          <p:nvSpPr>
            <p:cNvPr id="44" name="椭圆 43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45" name="椭圆 44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46" name="组合 45"/>
          <p:cNvGrpSpPr/>
          <p:nvPr/>
        </p:nvGrpSpPr>
        <p:grpSpPr>
          <a:xfrm>
            <a:off x="11636917" y="1284982"/>
            <a:ext cx="452009" cy="452172"/>
            <a:chOff x="1463339" y="1072758"/>
            <a:chExt cx="1546058" cy="1546058"/>
          </a:xfrm>
          <a:effectLst>
            <a:outerShdw blurRad="330200" dist="215900" dir="6900000" sx="71000" sy="71000" algn="t" rotWithShape="0">
              <a:prstClr val="black">
                <a:alpha val="54000"/>
              </a:prstClr>
            </a:outerShdw>
          </a:effectLst>
        </p:grpSpPr>
        <p:sp>
          <p:nvSpPr>
            <p:cNvPr id="47" name="同心圆 46"/>
            <p:cNvSpPr/>
            <p:nvPr/>
          </p:nvSpPr>
          <p:spPr>
            <a:xfrm>
              <a:off x="1463339" y="1072758"/>
              <a:ext cx="1546058" cy="1546058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>
                    <a:lumMod val="95000"/>
                  </a:schemeClr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  <p:sp>
          <p:nvSpPr>
            <p:cNvPr id="48" name="椭圆 47"/>
            <p:cNvSpPr/>
            <p:nvPr/>
          </p:nvSpPr>
          <p:spPr>
            <a:xfrm>
              <a:off x="1484232" y="1093651"/>
              <a:ext cx="1504274" cy="1504273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rgbClr val="C5C5C5"/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2547166" y="8884826"/>
            <a:ext cx="1170225" cy="486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70" dirty="0"/>
              <a:t>延迟符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0">
        <p14:warp dir="in"/>
      </p:transition>
    </mc:Choice>
    <mc:Fallback xmlns="">
      <p:transition spd="slow" advTm="0">
        <p:fade/>
      </p:transition>
    </mc:Fallback>
  </mc:AlternateContent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right)">
                                          <p:cBhvr>
                                            <p:cTn id="8" dur="500"/>
                                            <p:tgtEl>
                                              <p:spTgt spid="3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2" presetClass="entr" presetSubtype="12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3" dur="5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4" presetID="2" presetClass="entr" presetSubtype="12" accel="90000" fill="hold" nodeType="withEffect" p14:presetBounceEnd="52000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16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17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8" presetID="2" presetClass="entr" presetSubtype="12" accel="90000" fill="hold" nodeType="withEffect" p14:presetBounceEnd="52000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20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21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2" accel="90000" fill="hold" nodeType="withEffect" p14:presetBounceEnd="52000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24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25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2" presetClass="entr" presetSubtype="3" accel="90000" fill="hold" nodeType="withEffect" p14:presetBounceEnd="52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28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29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0" presetID="2" presetClass="entr" presetSubtype="3" accel="90000" fill="hold" nodeType="withEffect" p14:presetBounceEnd="52000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32" dur="50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33" dur="50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4" presetID="2" presetClass="entr" presetSubtype="3" accel="90000" fill="hold" nodeType="withEffect" p14:presetBounceEnd="52000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36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37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2" presetClass="entr" presetSubtype="3" accel="90000" fill="hold" nodeType="withEffect" p14:presetBounceEnd="52000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40" dur="5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41" dur="5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2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43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5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6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7" presetID="10" presetClass="entr" presetSubtype="0" fill="hold" grpId="0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9" dur="900"/>
                                            <p:tgtEl>
                                              <p:spTgt spid="8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0" fill="hold">
                                <p:stCondLst>
                                  <p:cond delay="2100"/>
                                </p:stCondLst>
                                <p:childTnLst>
                                  <p:par>
                                    <p:cTn id="51" presetID="47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3" dur="500"/>
                                            <p:tgtEl>
                                              <p:spTgt spid="8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4" dur="5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5" dur="5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6" fill="hold">
                                <p:stCondLst>
                                  <p:cond delay="2600"/>
                                </p:stCondLst>
                                <p:childTnLst>
                                  <p:par>
                                    <p:cTn id="57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9" dur="500"/>
                                            <p:tgtEl>
                                              <p:spTgt spid="4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5" grpId="0" animBg="1"/>
          <p:bldP spid="80" grpId="0" animBg="1"/>
          <p:bldP spid="82" grpId="0"/>
          <p:bldP spid="49" grpId="0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right)">
                                          <p:cBhvr>
                                            <p:cTn id="8" dur="500"/>
                                            <p:tgtEl>
                                              <p:spTgt spid="3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2" presetClass="entr" presetSubtype="12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3" dur="5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4" presetID="2" presetClass="entr" presetSubtype="12" accel="90000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6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7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8" presetID="2" presetClass="entr" presetSubtype="12" accel="90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0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1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2" accel="90000" fill="hold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4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5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2" presetClass="entr" presetSubtype="3" accel="90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8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9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0" presetID="2" presetClass="entr" presetSubtype="3" accel="90000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2" dur="50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3" dur="50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4" presetID="2" presetClass="entr" presetSubtype="3" accel="90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6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7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2" presetClass="entr" presetSubtype="3" accel="90000" fill="hold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0" dur="5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1" dur="5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2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43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5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6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7" presetID="10" presetClass="entr" presetSubtype="0" fill="hold" grpId="0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9" dur="900"/>
                                            <p:tgtEl>
                                              <p:spTgt spid="8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0" fill="hold">
                                <p:stCondLst>
                                  <p:cond delay="2100"/>
                                </p:stCondLst>
                                <p:childTnLst>
                                  <p:par>
                                    <p:cTn id="51" presetID="47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3" dur="500"/>
                                            <p:tgtEl>
                                              <p:spTgt spid="8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4" dur="5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5" dur="5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6" fill="hold">
                                <p:stCondLst>
                                  <p:cond delay="2600"/>
                                </p:stCondLst>
                                <p:childTnLst>
                                  <p:par>
                                    <p:cTn id="57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9" dur="500"/>
                                            <p:tgtEl>
                                              <p:spTgt spid="4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5" grpId="0" animBg="1"/>
          <p:bldP spid="80" grpId="0" animBg="1"/>
          <p:bldP spid="82" grpId="0"/>
          <p:bldP spid="49" grpId="0"/>
        </p:bldLst>
      </p:timing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矩形 34"/>
          <p:cNvSpPr/>
          <p:nvPr/>
        </p:nvSpPr>
        <p:spPr>
          <a:xfrm>
            <a:off x="1" y="6256533"/>
            <a:ext cx="14082713" cy="1492372"/>
          </a:xfrm>
          <a:prstGeom prst="rect">
            <a:avLst/>
          </a:prstGeom>
          <a:solidFill>
            <a:schemeClr val="bg1">
              <a:alpha val="84000"/>
            </a:schemeClr>
          </a:solidFill>
          <a:ln>
            <a:noFill/>
          </a:ln>
          <a:effectLst>
            <a:outerShdw blurRad="139700" dist="38100" dir="5400000" algn="t" rotWithShape="0">
              <a:prstClr val="black">
                <a:alpha val="2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70"/>
          </a:p>
        </p:txBody>
      </p:sp>
      <p:grpSp>
        <p:nvGrpSpPr>
          <p:cNvPr id="59" name="组合 58"/>
          <p:cNvGrpSpPr/>
          <p:nvPr/>
        </p:nvGrpSpPr>
        <p:grpSpPr>
          <a:xfrm>
            <a:off x="2696796" y="6227262"/>
            <a:ext cx="452009" cy="452172"/>
            <a:chOff x="1463339" y="1072758"/>
            <a:chExt cx="1546058" cy="1546058"/>
          </a:xfrm>
          <a:effectLst>
            <a:outerShdw blurRad="330200" dist="215900" dir="6900000" sx="71000" sy="71000" algn="t" rotWithShape="0">
              <a:prstClr val="black">
                <a:alpha val="54000"/>
              </a:prstClr>
            </a:outerShdw>
          </a:effectLst>
        </p:grpSpPr>
        <p:sp>
          <p:nvSpPr>
            <p:cNvPr id="61" name="同心圆 60"/>
            <p:cNvSpPr/>
            <p:nvPr/>
          </p:nvSpPr>
          <p:spPr>
            <a:xfrm>
              <a:off x="1463339" y="1072758"/>
              <a:ext cx="1546058" cy="1546058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>
                    <a:lumMod val="95000"/>
                  </a:schemeClr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  <p:sp>
          <p:nvSpPr>
            <p:cNvPr id="62" name="椭圆 61"/>
            <p:cNvSpPr/>
            <p:nvPr/>
          </p:nvSpPr>
          <p:spPr>
            <a:xfrm>
              <a:off x="1484232" y="1093651"/>
              <a:ext cx="1504274" cy="1504273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rgbClr val="C5C5C5"/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</p:grpSp>
      <p:sp>
        <p:nvSpPr>
          <p:cNvPr id="80" name="矩形 79"/>
          <p:cNvSpPr/>
          <p:nvPr/>
        </p:nvSpPr>
        <p:spPr>
          <a:xfrm>
            <a:off x="-2499" y="7518665"/>
            <a:ext cx="14082713" cy="519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70"/>
          </a:p>
        </p:txBody>
      </p:sp>
      <p:grpSp>
        <p:nvGrpSpPr>
          <p:cNvPr id="7" name="组合 6"/>
          <p:cNvGrpSpPr/>
          <p:nvPr/>
        </p:nvGrpSpPr>
        <p:grpSpPr>
          <a:xfrm>
            <a:off x="344612" y="326010"/>
            <a:ext cx="2597926" cy="4343665"/>
            <a:chOff x="4508674" y="2118116"/>
            <a:chExt cx="1808476" cy="2657196"/>
          </a:xfrm>
        </p:grpSpPr>
        <p:grpSp>
          <p:nvGrpSpPr>
            <p:cNvPr id="38" name="组合 37"/>
            <p:cNvGrpSpPr/>
            <p:nvPr/>
          </p:nvGrpSpPr>
          <p:grpSpPr>
            <a:xfrm>
              <a:off x="4508674" y="2118116"/>
              <a:ext cx="1808476" cy="2657196"/>
              <a:chOff x="1517331" y="1125257"/>
              <a:chExt cx="1808476" cy="2657196"/>
            </a:xfrm>
          </p:grpSpPr>
          <p:sp>
            <p:nvSpPr>
              <p:cNvPr id="39" name="椭圆 38"/>
              <p:cNvSpPr/>
              <p:nvPr/>
            </p:nvSpPr>
            <p:spPr>
              <a:xfrm>
                <a:off x="1517331" y="1125257"/>
                <a:ext cx="1808476" cy="2204282"/>
              </a:xfrm>
              <a:prstGeom prst="ellipse">
                <a:avLst/>
              </a:prstGeom>
              <a:gradFill>
                <a:gsLst>
                  <a:gs pos="0">
                    <a:srgbClr val="EBEBEB"/>
                  </a:gs>
                  <a:gs pos="100000">
                    <a:srgbClr val="FEFEFE"/>
                  </a:gs>
                </a:gsLst>
                <a:lin ang="7530000" scaled="0"/>
              </a:gradFill>
              <a:ln w="12700">
                <a:solidFill>
                  <a:schemeClr val="bg1"/>
                </a:solidFill>
              </a:ln>
              <a:effectLst>
                <a:outerShdw blurRad="457200" dist="444500" dir="7800000" sx="89000" sy="89000" algn="tr" rotWithShape="0">
                  <a:prstClr val="black">
                    <a:alpha val="38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70"/>
              </a:p>
            </p:txBody>
          </p:sp>
          <p:sp>
            <p:nvSpPr>
              <p:cNvPr id="40" name="椭圆 39"/>
              <p:cNvSpPr/>
              <p:nvPr/>
            </p:nvSpPr>
            <p:spPr>
              <a:xfrm>
                <a:off x="1719372" y="1327298"/>
                <a:ext cx="1377972" cy="2455155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7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81" name="TextBox 80"/>
            <p:cNvSpPr txBox="1"/>
            <p:nvPr/>
          </p:nvSpPr>
          <p:spPr>
            <a:xfrm>
              <a:off x="5044082" y="2653915"/>
              <a:ext cx="1044605" cy="19755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6795" dirty="0" smtClean="0">
                  <a:solidFill>
                    <a:schemeClr val="bg1"/>
                  </a:solidFill>
                  <a:latin typeface="DFGothic-EB" panose="02010609010101010101" pitchFamily="1" charset="-128"/>
                  <a:ea typeface="DFGothic-EB" panose="02010609010101010101" pitchFamily="1" charset="-128"/>
                </a:rPr>
                <a:t>思考题</a:t>
              </a:r>
              <a:endParaRPr lang="zh-CN" altLang="en-US" sz="6795" dirty="0">
                <a:solidFill>
                  <a:schemeClr val="bg1"/>
                </a:solidFill>
                <a:latin typeface="DFGothic-EB" panose="02010609010101010101" pitchFamily="1" charset="-128"/>
                <a:ea typeface="DFGothic-EB" panose="02010609010101010101" pitchFamily="1" charset="-128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643361" y="5370105"/>
            <a:ext cx="655637" cy="655637"/>
            <a:chOff x="1517331" y="1125257"/>
            <a:chExt cx="2204282" cy="2204282"/>
          </a:xfrm>
        </p:grpSpPr>
        <p:sp>
          <p:nvSpPr>
            <p:cNvPr id="52" name="椭圆 51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53" name="椭圆 52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315542" y="6453348"/>
            <a:ext cx="655637" cy="655637"/>
            <a:chOff x="1517331" y="1125257"/>
            <a:chExt cx="2204282" cy="2204282"/>
          </a:xfrm>
        </p:grpSpPr>
        <p:sp>
          <p:nvSpPr>
            <p:cNvPr id="55" name="椭圆 54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56" name="椭圆 55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1376527" y="6025742"/>
            <a:ext cx="535449" cy="535449"/>
            <a:chOff x="1517331" y="1125257"/>
            <a:chExt cx="2204282" cy="2204282"/>
          </a:xfrm>
        </p:grpSpPr>
        <p:sp>
          <p:nvSpPr>
            <p:cNvPr id="58" name="椭圆 57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60" name="椭圆 59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sp>
        <p:nvSpPr>
          <p:cNvPr id="82" name="TextBox 81"/>
          <p:cNvSpPr txBox="1"/>
          <p:nvPr/>
        </p:nvSpPr>
        <p:spPr>
          <a:xfrm>
            <a:off x="2720876" y="359240"/>
            <a:ext cx="9915959" cy="7201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4400" b="1" spc="-154" dirty="0">
                <a:solidFill>
                  <a:schemeClr val="accent1"/>
                </a:solidFill>
                <a:latin typeface="思源黑体 CN Bold" pitchFamily="34" charset="-122"/>
                <a:ea typeface="思源黑体 CN Bold" pitchFamily="34" charset="-122"/>
              </a:rPr>
              <a:t>1.</a:t>
            </a:r>
            <a:r>
              <a:rPr lang="zh-CN" altLang="en-US" sz="4400" b="1" spc="-154" dirty="0">
                <a:solidFill>
                  <a:schemeClr val="accent1"/>
                </a:solidFill>
                <a:latin typeface="思源黑体 CN Bold" pitchFamily="34" charset="-122"/>
                <a:ea typeface="思源黑体 CN Bold" pitchFamily="34" charset="-122"/>
              </a:rPr>
              <a:t>了解一下什么是机器人，当今的机器人技术发展到什么程度。</a:t>
            </a:r>
            <a:endParaRPr lang="en-US" altLang="zh-CN" sz="4400" b="1" spc="-154" dirty="0">
              <a:solidFill>
                <a:schemeClr val="accent1"/>
              </a:solidFill>
              <a:latin typeface="思源黑体 CN Bold" pitchFamily="34" charset="-122"/>
              <a:ea typeface="思源黑体 CN Bold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4400" b="1" spc="-154" dirty="0">
                <a:solidFill>
                  <a:schemeClr val="accent1"/>
                </a:solidFill>
                <a:latin typeface="思源黑体 CN Bold" pitchFamily="34" charset="-122"/>
                <a:ea typeface="思源黑体 CN Bold" pitchFamily="34" charset="-122"/>
              </a:rPr>
              <a:t>2.</a:t>
            </a:r>
            <a:r>
              <a:rPr lang="zh-CN" altLang="en-US" sz="4400" b="1" spc="-154" dirty="0">
                <a:solidFill>
                  <a:schemeClr val="accent1"/>
                </a:solidFill>
                <a:latin typeface="思源黑体 CN Bold" pitchFamily="34" charset="-122"/>
                <a:ea typeface="思源黑体 CN Bold" pitchFamily="34" charset="-122"/>
              </a:rPr>
              <a:t>看看机器人是如何模拟人类的听、说、看、触觉、行走等功能的。</a:t>
            </a:r>
            <a:endParaRPr lang="en-US" altLang="zh-CN" sz="4400" b="1" spc="-154" dirty="0">
              <a:solidFill>
                <a:schemeClr val="accent1"/>
              </a:solidFill>
              <a:latin typeface="思源黑体 CN Bold" pitchFamily="34" charset="-122"/>
              <a:ea typeface="思源黑体 CN Bold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4400" b="1" spc="-154" dirty="0">
                <a:solidFill>
                  <a:schemeClr val="accent1"/>
                </a:solidFill>
                <a:latin typeface="思源黑体 CN Bold" pitchFamily="34" charset="-122"/>
                <a:ea typeface="思源黑体 CN Bold" pitchFamily="34" charset="-122"/>
              </a:rPr>
              <a:t>3.</a:t>
            </a:r>
            <a:r>
              <a:rPr lang="zh-CN" altLang="en-US" sz="4400" b="1" spc="-154" dirty="0">
                <a:solidFill>
                  <a:schemeClr val="accent1"/>
                </a:solidFill>
                <a:latin typeface="思源黑体 CN Bold" pitchFamily="34" charset="-122"/>
                <a:ea typeface="思源黑体 CN Bold" pitchFamily="34" charset="-122"/>
              </a:rPr>
              <a:t>机器人是如何分类的。</a:t>
            </a:r>
            <a:endParaRPr lang="en-US" altLang="zh-CN" sz="4400" b="1" spc="-154" dirty="0">
              <a:solidFill>
                <a:schemeClr val="accent1"/>
              </a:solidFill>
              <a:latin typeface="思源黑体 CN Bold" pitchFamily="34" charset="-122"/>
              <a:ea typeface="思源黑体 CN Bold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4400" b="1" spc="-154" dirty="0">
                <a:solidFill>
                  <a:schemeClr val="accent1"/>
                </a:solidFill>
                <a:latin typeface="思源黑体 CN Bold" pitchFamily="34" charset="-122"/>
                <a:ea typeface="思源黑体 CN Bold" pitchFamily="34" charset="-122"/>
              </a:rPr>
              <a:t>4.</a:t>
            </a:r>
            <a:r>
              <a:rPr lang="zh-CN" altLang="en-US" sz="4400" b="1" spc="-154" dirty="0">
                <a:solidFill>
                  <a:schemeClr val="accent1"/>
                </a:solidFill>
                <a:latin typeface="思源黑体 CN Bold" pitchFamily="34" charset="-122"/>
                <a:ea typeface="思源黑体 CN Bold" pitchFamily="34" charset="-122"/>
              </a:rPr>
              <a:t>将该网址添加到收藏夹中。</a:t>
            </a:r>
            <a:endParaRPr lang="en-US" altLang="zh-CN" sz="4400" b="1" spc="-154" dirty="0">
              <a:solidFill>
                <a:schemeClr val="accent1"/>
              </a:solidFill>
              <a:latin typeface="思源黑体 CN Bold" pitchFamily="34" charset="-122"/>
              <a:ea typeface="思源黑体 CN Bold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4400" b="1" spc="-154" dirty="0">
                <a:solidFill>
                  <a:schemeClr val="accent1"/>
                </a:solidFill>
                <a:latin typeface="思源黑体 CN Bold" pitchFamily="34" charset="-122"/>
                <a:ea typeface="思源黑体 CN Bold" pitchFamily="34" charset="-122"/>
              </a:rPr>
              <a:t>（</a:t>
            </a:r>
            <a:r>
              <a:rPr lang="en-US" altLang="zh-CN" sz="4400" b="1" spc="-154" dirty="0">
                <a:solidFill>
                  <a:schemeClr val="accent1"/>
                </a:solidFill>
                <a:latin typeface="思源黑体 CN Bold" pitchFamily="34" charset="-122"/>
                <a:ea typeface="思源黑体 CN Bold" pitchFamily="34" charset="-122"/>
              </a:rPr>
              <a:t>http</a:t>
            </a:r>
            <a:r>
              <a:rPr lang="zh-CN" altLang="en-US" sz="4400" b="1" spc="-154" dirty="0">
                <a:solidFill>
                  <a:schemeClr val="accent1"/>
                </a:solidFill>
                <a:latin typeface="思源黑体 CN Bold" pitchFamily="34" charset="-122"/>
                <a:ea typeface="思源黑体 CN Bold" pitchFamily="34" charset="-122"/>
              </a:rPr>
              <a:t>：</a:t>
            </a:r>
            <a:r>
              <a:rPr lang="en-US" altLang="zh-CN" sz="4400" b="1" spc="-154" dirty="0">
                <a:solidFill>
                  <a:schemeClr val="accent1"/>
                </a:solidFill>
                <a:latin typeface="思源黑体 CN Bold" pitchFamily="34" charset="-122"/>
                <a:ea typeface="思源黑体 CN Bold" pitchFamily="34" charset="-122"/>
              </a:rPr>
              <a:t>//www.kepu.net.cn</a:t>
            </a:r>
            <a:r>
              <a:rPr lang="zh-CN" altLang="en-US" sz="4400" b="1" spc="-154" dirty="0">
                <a:solidFill>
                  <a:schemeClr val="accent1"/>
                </a:solidFill>
                <a:latin typeface="思源黑体 CN Bold" pitchFamily="34" charset="-122"/>
                <a:ea typeface="思源黑体 CN Bold" pitchFamily="34" charset="-122"/>
              </a:rPr>
              <a:t>）</a:t>
            </a:r>
            <a:endParaRPr lang="en-US" altLang="zh-CN" sz="4400" b="1" spc="-154" dirty="0">
              <a:solidFill>
                <a:schemeClr val="accent1"/>
              </a:solidFill>
              <a:latin typeface="思源黑体 CN Bold" pitchFamily="34" charset="-122"/>
              <a:ea typeface="思源黑体 CN Bold" pitchFamily="34" charset="-122"/>
            </a:endParaRPr>
          </a:p>
        </p:txBody>
      </p:sp>
      <p:grpSp>
        <p:nvGrpSpPr>
          <p:cNvPr id="32" name="组合 31"/>
          <p:cNvGrpSpPr/>
          <p:nvPr/>
        </p:nvGrpSpPr>
        <p:grpSpPr>
          <a:xfrm>
            <a:off x="12028831" y="120416"/>
            <a:ext cx="655637" cy="655637"/>
            <a:chOff x="1517331" y="1125257"/>
            <a:chExt cx="2204282" cy="2204282"/>
          </a:xfrm>
        </p:grpSpPr>
        <p:sp>
          <p:nvSpPr>
            <p:cNvPr id="34" name="椭圆 33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36" name="椭圆 35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37" name="组合 36"/>
          <p:cNvGrpSpPr/>
          <p:nvPr/>
        </p:nvGrpSpPr>
        <p:grpSpPr>
          <a:xfrm>
            <a:off x="13187539" y="204731"/>
            <a:ext cx="655637" cy="655637"/>
            <a:chOff x="1517331" y="1125257"/>
            <a:chExt cx="2204282" cy="2204282"/>
          </a:xfrm>
        </p:grpSpPr>
        <p:sp>
          <p:nvSpPr>
            <p:cNvPr id="41" name="椭圆 40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42" name="椭圆 41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43" name="组合 42"/>
          <p:cNvGrpSpPr/>
          <p:nvPr/>
        </p:nvGrpSpPr>
        <p:grpSpPr>
          <a:xfrm>
            <a:off x="12371064" y="769537"/>
            <a:ext cx="935391" cy="935391"/>
            <a:chOff x="1517331" y="1125257"/>
            <a:chExt cx="2204282" cy="2204282"/>
          </a:xfrm>
        </p:grpSpPr>
        <p:sp>
          <p:nvSpPr>
            <p:cNvPr id="44" name="椭圆 43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45" name="椭圆 44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46" name="组合 45"/>
          <p:cNvGrpSpPr/>
          <p:nvPr/>
        </p:nvGrpSpPr>
        <p:grpSpPr>
          <a:xfrm>
            <a:off x="11636917" y="1284982"/>
            <a:ext cx="452009" cy="452172"/>
            <a:chOff x="1463339" y="1072758"/>
            <a:chExt cx="1546058" cy="1546058"/>
          </a:xfrm>
          <a:effectLst>
            <a:outerShdw blurRad="330200" dist="215900" dir="6900000" sx="71000" sy="71000" algn="t" rotWithShape="0">
              <a:prstClr val="black">
                <a:alpha val="54000"/>
              </a:prstClr>
            </a:outerShdw>
          </a:effectLst>
        </p:grpSpPr>
        <p:sp>
          <p:nvSpPr>
            <p:cNvPr id="47" name="同心圆 46"/>
            <p:cNvSpPr/>
            <p:nvPr/>
          </p:nvSpPr>
          <p:spPr>
            <a:xfrm>
              <a:off x="1463339" y="1072758"/>
              <a:ext cx="1546058" cy="1546058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>
                    <a:lumMod val="95000"/>
                  </a:schemeClr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  <p:sp>
          <p:nvSpPr>
            <p:cNvPr id="48" name="椭圆 47"/>
            <p:cNvSpPr/>
            <p:nvPr/>
          </p:nvSpPr>
          <p:spPr>
            <a:xfrm>
              <a:off x="1484232" y="1093651"/>
              <a:ext cx="1504274" cy="1504273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rgbClr val="C5C5C5"/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</p:grpSp>
    </p:spTree>
    <p:extLst>
      <p:ext uri="{BB962C8B-B14F-4D97-AF65-F5344CB8AC3E}">
        <p14:creationId xmlns:p14="http://schemas.microsoft.com/office/powerpoint/2010/main" val="2379927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0">
        <p14:warp dir="in"/>
      </p:transition>
    </mc:Choice>
    <mc:Fallback xmlns="">
      <p:transition spd="slow" advTm="0">
        <p:fade/>
      </p:transition>
    </mc:Fallback>
  </mc:AlternateContent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right)">
                                          <p:cBhvr>
                                            <p:cTn id="8" dur="500"/>
                                            <p:tgtEl>
                                              <p:spTgt spid="3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2" presetClass="entr" presetSubtype="12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3" dur="5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4" presetID="2" presetClass="entr" presetSubtype="12" accel="90000" fill="hold" nodeType="withEffect" p14:presetBounceEnd="52000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16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17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8" presetID="2" presetClass="entr" presetSubtype="12" accel="90000" fill="hold" nodeType="withEffect" p14:presetBounceEnd="52000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20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21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2" accel="90000" fill="hold" nodeType="withEffect" p14:presetBounceEnd="52000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24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25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2" presetClass="entr" presetSubtype="3" accel="90000" fill="hold" nodeType="withEffect" p14:presetBounceEnd="52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28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29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0" presetID="2" presetClass="entr" presetSubtype="3" accel="90000" fill="hold" nodeType="withEffect" p14:presetBounceEnd="52000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32" dur="50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33" dur="50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4" presetID="2" presetClass="entr" presetSubtype="3" accel="90000" fill="hold" nodeType="withEffect" p14:presetBounceEnd="52000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36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37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2" presetClass="entr" presetSubtype="3" accel="90000" fill="hold" nodeType="withEffect" p14:presetBounceEnd="52000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40" dur="5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41" dur="5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2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43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5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6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7" presetID="10" presetClass="entr" presetSubtype="0" fill="hold" grpId="0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9" dur="900"/>
                                            <p:tgtEl>
                                              <p:spTgt spid="8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0" fill="hold">
                                <p:stCondLst>
                                  <p:cond delay="2100"/>
                                </p:stCondLst>
                                <p:childTnLst>
                                  <p:par>
                                    <p:cTn id="51" presetID="47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3" dur="500"/>
                                            <p:tgtEl>
                                              <p:spTgt spid="8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4" dur="5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5" dur="5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5" grpId="0" animBg="1"/>
          <p:bldP spid="80" grpId="0" animBg="1"/>
          <p:bldP spid="82" grpId="0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right)">
                                          <p:cBhvr>
                                            <p:cTn id="8" dur="500"/>
                                            <p:tgtEl>
                                              <p:spTgt spid="3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2" presetClass="entr" presetSubtype="12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3" dur="5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4" presetID="2" presetClass="entr" presetSubtype="12" accel="90000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6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7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8" presetID="2" presetClass="entr" presetSubtype="12" accel="90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0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1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2" accel="90000" fill="hold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4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5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2" presetClass="entr" presetSubtype="3" accel="90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8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9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0" presetID="2" presetClass="entr" presetSubtype="3" accel="90000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2" dur="50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3" dur="50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4" presetID="2" presetClass="entr" presetSubtype="3" accel="90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6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7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2" presetClass="entr" presetSubtype="3" accel="90000" fill="hold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0" dur="5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1" dur="5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2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43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5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6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7" presetID="10" presetClass="entr" presetSubtype="0" fill="hold" grpId="0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9" dur="900"/>
                                            <p:tgtEl>
                                              <p:spTgt spid="8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0" fill="hold">
                                <p:stCondLst>
                                  <p:cond delay="2100"/>
                                </p:stCondLst>
                                <p:childTnLst>
                                  <p:par>
                                    <p:cTn id="51" presetID="47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3" dur="500"/>
                                            <p:tgtEl>
                                              <p:spTgt spid="8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54" dur="5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5" dur="5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-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5" grpId="0" animBg="1"/>
          <p:bldP spid="80" grpId="0" animBg="1"/>
          <p:bldP spid="82" grpId="0"/>
        </p:bldLst>
      </p:timing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矩形 34"/>
          <p:cNvSpPr/>
          <p:nvPr/>
        </p:nvSpPr>
        <p:spPr>
          <a:xfrm>
            <a:off x="1" y="6256533"/>
            <a:ext cx="14082713" cy="1492372"/>
          </a:xfrm>
          <a:prstGeom prst="rect">
            <a:avLst/>
          </a:prstGeom>
          <a:solidFill>
            <a:schemeClr val="bg1">
              <a:alpha val="84000"/>
            </a:schemeClr>
          </a:solidFill>
          <a:ln>
            <a:noFill/>
          </a:ln>
          <a:effectLst>
            <a:outerShdw blurRad="139700" dist="38100" dir="5400000" algn="t" rotWithShape="0">
              <a:prstClr val="black">
                <a:alpha val="2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70"/>
          </a:p>
        </p:txBody>
      </p:sp>
      <p:grpSp>
        <p:nvGrpSpPr>
          <p:cNvPr id="59" name="组合 58"/>
          <p:cNvGrpSpPr/>
          <p:nvPr/>
        </p:nvGrpSpPr>
        <p:grpSpPr>
          <a:xfrm>
            <a:off x="2696796" y="6227262"/>
            <a:ext cx="452009" cy="452172"/>
            <a:chOff x="1463339" y="1072758"/>
            <a:chExt cx="1546058" cy="1546058"/>
          </a:xfrm>
          <a:effectLst>
            <a:outerShdw blurRad="330200" dist="215900" dir="6900000" sx="71000" sy="71000" algn="t" rotWithShape="0">
              <a:prstClr val="black">
                <a:alpha val="54000"/>
              </a:prstClr>
            </a:outerShdw>
          </a:effectLst>
        </p:grpSpPr>
        <p:sp>
          <p:nvSpPr>
            <p:cNvPr id="61" name="同心圆 60"/>
            <p:cNvSpPr/>
            <p:nvPr/>
          </p:nvSpPr>
          <p:spPr>
            <a:xfrm>
              <a:off x="1463339" y="1072758"/>
              <a:ext cx="1546058" cy="1546058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>
                    <a:lumMod val="95000"/>
                  </a:schemeClr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  <p:sp>
          <p:nvSpPr>
            <p:cNvPr id="62" name="椭圆 61"/>
            <p:cNvSpPr/>
            <p:nvPr/>
          </p:nvSpPr>
          <p:spPr>
            <a:xfrm>
              <a:off x="1484232" y="1093651"/>
              <a:ext cx="1504274" cy="1504273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rgbClr val="C5C5C5"/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</p:grpSp>
      <p:sp>
        <p:nvSpPr>
          <p:cNvPr id="80" name="矩形 79"/>
          <p:cNvSpPr/>
          <p:nvPr/>
        </p:nvSpPr>
        <p:spPr>
          <a:xfrm>
            <a:off x="-2499" y="7518665"/>
            <a:ext cx="14082713" cy="519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70"/>
          </a:p>
        </p:txBody>
      </p:sp>
      <p:grpSp>
        <p:nvGrpSpPr>
          <p:cNvPr id="7" name="组合 6"/>
          <p:cNvGrpSpPr/>
          <p:nvPr/>
        </p:nvGrpSpPr>
        <p:grpSpPr>
          <a:xfrm>
            <a:off x="344612" y="326010"/>
            <a:ext cx="2597926" cy="4343665"/>
            <a:chOff x="4508674" y="2118116"/>
            <a:chExt cx="1808476" cy="2657196"/>
          </a:xfrm>
        </p:grpSpPr>
        <p:grpSp>
          <p:nvGrpSpPr>
            <p:cNvPr id="38" name="组合 37"/>
            <p:cNvGrpSpPr/>
            <p:nvPr/>
          </p:nvGrpSpPr>
          <p:grpSpPr>
            <a:xfrm>
              <a:off x="4508674" y="2118116"/>
              <a:ext cx="1808476" cy="2657196"/>
              <a:chOff x="1517331" y="1125257"/>
              <a:chExt cx="1808476" cy="2657196"/>
            </a:xfrm>
          </p:grpSpPr>
          <p:sp>
            <p:nvSpPr>
              <p:cNvPr id="39" name="椭圆 38"/>
              <p:cNvSpPr/>
              <p:nvPr/>
            </p:nvSpPr>
            <p:spPr>
              <a:xfrm>
                <a:off x="1517331" y="1125257"/>
                <a:ext cx="1808476" cy="2204282"/>
              </a:xfrm>
              <a:prstGeom prst="ellipse">
                <a:avLst/>
              </a:prstGeom>
              <a:gradFill>
                <a:gsLst>
                  <a:gs pos="0">
                    <a:srgbClr val="EBEBEB"/>
                  </a:gs>
                  <a:gs pos="100000">
                    <a:srgbClr val="FEFEFE"/>
                  </a:gs>
                </a:gsLst>
                <a:lin ang="7530000" scaled="0"/>
              </a:gradFill>
              <a:ln w="12700">
                <a:solidFill>
                  <a:schemeClr val="bg1"/>
                </a:solidFill>
              </a:ln>
              <a:effectLst>
                <a:outerShdw blurRad="457200" dist="444500" dir="7800000" sx="89000" sy="89000" algn="tr" rotWithShape="0">
                  <a:prstClr val="black">
                    <a:alpha val="38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70"/>
              </a:p>
            </p:txBody>
          </p:sp>
          <p:sp>
            <p:nvSpPr>
              <p:cNvPr id="40" name="椭圆 39"/>
              <p:cNvSpPr/>
              <p:nvPr/>
            </p:nvSpPr>
            <p:spPr>
              <a:xfrm>
                <a:off x="1719372" y="1327298"/>
                <a:ext cx="1377972" cy="2455155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7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81" name="TextBox 80"/>
            <p:cNvSpPr txBox="1"/>
            <p:nvPr/>
          </p:nvSpPr>
          <p:spPr>
            <a:xfrm>
              <a:off x="5044082" y="2653915"/>
              <a:ext cx="1044605" cy="13358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6795" dirty="0" smtClean="0">
                  <a:solidFill>
                    <a:schemeClr val="bg1"/>
                  </a:solidFill>
                  <a:latin typeface="DFGothic-EB" panose="02010609010101010101" pitchFamily="1" charset="-128"/>
                  <a:ea typeface="DFGothic-EB" panose="02010609010101010101" pitchFamily="1" charset="-128"/>
                </a:rPr>
                <a:t>固学</a:t>
              </a:r>
              <a:endParaRPr lang="zh-CN" altLang="en-US" sz="6795" dirty="0">
                <a:solidFill>
                  <a:schemeClr val="bg1"/>
                </a:solidFill>
                <a:latin typeface="DFGothic-EB" panose="02010609010101010101" pitchFamily="1" charset="-128"/>
                <a:ea typeface="DFGothic-EB" panose="02010609010101010101" pitchFamily="1" charset="-128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643361" y="5370105"/>
            <a:ext cx="655637" cy="655637"/>
            <a:chOff x="1517331" y="1125257"/>
            <a:chExt cx="2204282" cy="2204282"/>
          </a:xfrm>
        </p:grpSpPr>
        <p:sp>
          <p:nvSpPr>
            <p:cNvPr id="52" name="椭圆 51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53" name="椭圆 52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315542" y="6453348"/>
            <a:ext cx="655637" cy="655637"/>
            <a:chOff x="1517331" y="1125257"/>
            <a:chExt cx="2204282" cy="2204282"/>
          </a:xfrm>
        </p:grpSpPr>
        <p:sp>
          <p:nvSpPr>
            <p:cNvPr id="55" name="椭圆 54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56" name="椭圆 55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1376527" y="6025742"/>
            <a:ext cx="535449" cy="535449"/>
            <a:chOff x="1517331" y="1125257"/>
            <a:chExt cx="2204282" cy="2204282"/>
          </a:xfrm>
        </p:grpSpPr>
        <p:sp>
          <p:nvSpPr>
            <p:cNvPr id="58" name="椭圆 57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60" name="椭圆 59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32" name="组合 31"/>
          <p:cNvGrpSpPr/>
          <p:nvPr/>
        </p:nvGrpSpPr>
        <p:grpSpPr>
          <a:xfrm>
            <a:off x="12028831" y="120416"/>
            <a:ext cx="655637" cy="655637"/>
            <a:chOff x="1517331" y="1125257"/>
            <a:chExt cx="2204282" cy="2204282"/>
          </a:xfrm>
        </p:grpSpPr>
        <p:sp>
          <p:nvSpPr>
            <p:cNvPr id="34" name="椭圆 33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36" name="椭圆 35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37" name="组合 36"/>
          <p:cNvGrpSpPr/>
          <p:nvPr/>
        </p:nvGrpSpPr>
        <p:grpSpPr>
          <a:xfrm>
            <a:off x="13187539" y="204731"/>
            <a:ext cx="655637" cy="655637"/>
            <a:chOff x="1517331" y="1125257"/>
            <a:chExt cx="2204282" cy="2204282"/>
          </a:xfrm>
        </p:grpSpPr>
        <p:sp>
          <p:nvSpPr>
            <p:cNvPr id="41" name="椭圆 40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42" name="椭圆 41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43" name="组合 42"/>
          <p:cNvGrpSpPr/>
          <p:nvPr/>
        </p:nvGrpSpPr>
        <p:grpSpPr>
          <a:xfrm>
            <a:off x="12371064" y="769537"/>
            <a:ext cx="935391" cy="935391"/>
            <a:chOff x="1517331" y="1125257"/>
            <a:chExt cx="2204282" cy="2204282"/>
          </a:xfrm>
        </p:grpSpPr>
        <p:sp>
          <p:nvSpPr>
            <p:cNvPr id="44" name="椭圆 43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45" name="椭圆 44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46" name="组合 45"/>
          <p:cNvGrpSpPr/>
          <p:nvPr/>
        </p:nvGrpSpPr>
        <p:grpSpPr>
          <a:xfrm>
            <a:off x="11636917" y="1284982"/>
            <a:ext cx="452009" cy="452172"/>
            <a:chOff x="1463339" y="1072758"/>
            <a:chExt cx="1546058" cy="1546058"/>
          </a:xfrm>
          <a:effectLst>
            <a:outerShdw blurRad="330200" dist="215900" dir="6900000" sx="71000" sy="71000" algn="t" rotWithShape="0">
              <a:prstClr val="black">
                <a:alpha val="54000"/>
              </a:prstClr>
            </a:outerShdw>
          </a:effectLst>
        </p:grpSpPr>
        <p:sp>
          <p:nvSpPr>
            <p:cNvPr id="47" name="同心圆 46"/>
            <p:cNvSpPr/>
            <p:nvPr/>
          </p:nvSpPr>
          <p:spPr>
            <a:xfrm>
              <a:off x="1463339" y="1072758"/>
              <a:ext cx="1546058" cy="1546058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>
                    <a:lumMod val="95000"/>
                  </a:schemeClr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  <p:sp>
          <p:nvSpPr>
            <p:cNvPr id="48" name="椭圆 47"/>
            <p:cNvSpPr/>
            <p:nvPr/>
          </p:nvSpPr>
          <p:spPr>
            <a:xfrm>
              <a:off x="1484232" y="1093651"/>
              <a:ext cx="1504274" cy="1504273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rgbClr val="C5C5C5"/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" t="1339" r="19700" b="-1339"/>
          <a:stretch/>
        </p:blipFill>
        <p:spPr bwMode="auto">
          <a:xfrm>
            <a:off x="2583909" y="1775230"/>
            <a:ext cx="10431052" cy="3975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80269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0">
        <p14:warp dir="in"/>
      </p:transition>
    </mc:Choice>
    <mc:Fallback xmlns="">
      <p:transition spd="slow" advTm="0">
        <p:fade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right)">
                                          <p:cBhvr>
                                            <p:cTn id="8" dur="500"/>
                                            <p:tgtEl>
                                              <p:spTgt spid="3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2" presetClass="entr" presetSubtype="12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3" dur="5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4" presetID="2" presetClass="entr" presetSubtype="12" accel="90000" fill="hold" nodeType="withEffect" p14:presetBounceEnd="52000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16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17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8" presetID="2" presetClass="entr" presetSubtype="12" accel="90000" fill="hold" nodeType="withEffect" p14:presetBounceEnd="52000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20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21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2" accel="90000" fill="hold" nodeType="withEffect" p14:presetBounceEnd="52000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24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25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2" presetClass="entr" presetSubtype="3" accel="90000" fill="hold" nodeType="withEffect" p14:presetBounceEnd="52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28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29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0" presetID="2" presetClass="entr" presetSubtype="3" accel="90000" fill="hold" nodeType="withEffect" p14:presetBounceEnd="52000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32" dur="50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33" dur="50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4" presetID="2" presetClass="entr" presetSubtype="3" accel="90000" fill="hold" nodeType="withEffect" p14:presetBounceEnd="52000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36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37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2" presetClass="entr" presetSubtype="3" accel="90000" fill="hold" nodeType="withEffect" p14:presetBounceEnd="52000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40" dur="5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41" dur="5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2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43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5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6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7" presetID="10" presetClass="entr" presetSubtype="0" fill="hold" grpId="0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9" dur="900"/>
                                            <p:tgtEl>
                                              <p:spTgt spid="8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5" grpId="0" animBg="1"/>
          <p:bldP spid="80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right)">
                                          <p:cBhvr>
                                            <p:cTn id="8" dur="500"/>
                                            <p:tgtEl>
                                              <p:spTgt spid="3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2" presetClass="entr" presetSubtype="12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3" dur="5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4" presetID="2" presetClass="entr" presetSubtype="12" accel="90000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6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7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8" presetID="2" presetClass="entr" presetSubtype="12" accel="90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0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1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2" accel="90000" fill="hold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4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5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2" presetClass="entr" presetSubtype="3" accel="90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8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9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0" presetID="2" presetClass="entr" presetSubtype="3" accel="90000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2" dur="50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3" dur="50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4" presetID="2" presetClass="entr" presetSubtype="3" accel="90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6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7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2" presetClass="entr" presetSubtype="3" accel="90000" fill="hold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0" dur="5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1" dur="5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2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43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5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6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7" presetID="10" presetClass="entr" presetSubtype="0" fill="hold" grpId="0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9" dur="900"/>
                                            <p:tgtEl>
                                              <p:spTgt spid="8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5" grpId="0" animBg="1"/>
          <p:bldP spid="80" grpId="0" animBg="1"/>
        </p:bldLst>
      </p:timing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矩形 34"/>
          <p:cNvSpPr/>
          <p:nvPr/>
        </p:nvSpPr>
        <p:spPr>
          <a:xfrm>
            <a:off x="1" y="6256533"/>
            <a:ext cx="14082713" cy="1492372"/>
          </a:xfrm>
          <a:prstGeom prst="rect">
            <a:avLst/>
          </a:prstGeom>
          <a:solidFill>
            <a:schemeClr val="bg1">
              <a:alpha val="84000"/>
            </a:schemeClr>
          </a:solidFill>
          <a:ln>
            <a:noFill/>
          </a:ln>
          <a:effectLst>
            <a:outerShdw blurRad="139700" dist="38100" dir="5400000" algn="t" rotWithShape="0">
              <a:prstClr val="black">
                <a:alpha val="2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70"/>
          </a:p>
        </p:txBody>
      </p:sp>
      <p:grpSp>
        <p:nvGrpSpPr>
          <p:cNvPr id="59" name="组合 58"/>
          <p:cNvGrpSpPr/>
          <p:nvPr/>
        </p:nvGrpSpPr>
        <p:grpSpPr>
          <a:xfrm>
            <a:off x="2696796" y="6227262"/>
            <a:ext cx="452009" cy="452172"/>
            <a:chOff x="1463339" y="1072758"/>
            <a:chExt cx="1546058" cy="1546058"/>
          </a:xfrm>
          <a:effectLst>
            <a:outerShdw blurRad="330200" dist="215900" dir="6900000" sx="71000" sy="71000" algn="t" rotWithShape="0">
              <a:prstClr val="black">
                <a:alpha val="54000"/>
              </a:prstClr>
            </a:outerShdw>
          </a:effectLst>
        </p:grpSpPr>
        <p:sp>
          <p:nvSpPr>
            <p:cNvPr id="61" name="同心圆 60"/>
            <p:cNvSpPr/>
            <p:nvPr/>
          </p:nvSpPr>
          <p:spPr>
            <a:xfrm>
              <a:off x="1463339" y="1072758"/>
              <a:ext cx="1546058" cy="1546058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>
                    <a:lumMod val="95000"/>
                  </a:schemeClr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  <p:sp>
          <p:nvSpPr>
            <p:cNvPr id="62" name="椭圆 61"/>
            <p:cNvSpPr/>
            <p:nvPr/>
          </p:nvSpPr>
          <p:spPr>
            <a:xfrm>
              <a:off x="1484232" y="1093651"/>
              <a:ext cx="1504274" cy="1504273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rgbClr val="C5C5C5"/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</p:grpSp>
      <p:sp>
        <p:nvSpPr>
          <p:cNvPr id="80" name="矩形 79"/>
          <p:cNvSpPr/>
          <p:nvPr/>
        </p:nvSpPr>
        <p:spPr>
          <a:xfrm>
            <a:off x="-2499" y="7518665"/>
            <a:ext cx="14082713" cy="519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70"/>
          </a:p>
        </p:txBody>
      </p:sp>
      <p:grpSp>
        <p:nvGrpSpPr>
          <p:cNvPr id="7" name="组合 6"/>
          <p:cNvGrpSpPr/>
          <p:nvPr/>
        </p:nvGrpSpPr>
        <p:grpSpPr>
          <a:xfrm>
            <a:off x="344612" y="326010"/>
            <a:ext cx="2597926" cy="4343665"/>
            <a:chOff x="4508674" y="2118116"/>
            <a:chExt cx="1808476" cy="2657196"/>
          </a:xfrm>
        </p:grpSpPr>
        <p:grpSp>
          <p:nvGrpSpPr>
            <p:cNvPr id="38" name="组合 37"/>
            <p:cNvGrpSpPr/>
            <p:nvPr/>
          </p:nvGrpSpPr>
          <p:grpSpPr>
            <a:xfrm>
              <a:off x="4508674" y="2118116"/>
              <a:ext cx="1808476" cy="2657196"/>
              <a:chOff x="1517331" y="1125257"/>
              <a:chExt cx="1808476" cy="2657196"/>
            </a:xfrm>
          </p:grpSpPr>
          <p:sp>
            <p:nvSpPr>
              <p:cNvPr id="39" name="椭圆 38"/>
              <p:cNvSpPr/>
              <p:nvPr/>
            </p:nvSpPr>
            <p:spPr>
              <a:xfrm>
                <a:off x="1517331" y="1125257"/>
                <a:ext cx="1808476" cy="2204282"/>
              </a:xfrm>
              <a:prstGeom prst="ellipse">
                <a:avLst/>
              </a:prstGeom>
              <a:gradFill>
                <a:gsLst>
                  <a:gs pos="0">
                    <a:srgbClr val="EBEBEB"/>
                  </a:gs>
                  <a:gs pos="100000">
                    <a:srgbClr val="FEFEFE"/>
                  </a:gs>
                </a:gsLst>
                <a:lin ang="7530000" scaled="0"/>
              </a:gradFill>
              <a:ln w="12700">
                <a:solidFill>
                  <a:schemeClr val="bg1"/>
                </a:solidFill>
              </a:ln>
              <a:effectLst>
                <a:outerShdw blurRad="457200" dist="444500" dir="7800000" sx="89000" sy="89000" algn="tr" rotWithShape="0">
                  <a:prstClr val="black">
                    <a:alpha val="38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70"/>
              </a:p>
            </p:txBody>
          </p:sp>
          <p:sp>
            <p:nvSpPr>
              <p:cNvPr id="40" name="椭圆 39"/>
              <p:cNvSpPr/>
              <p:nvPr/>
            </p:nvSpPr>
            <p:spPr>
              <a:xfrm>
                <a:off x="1719372" y="1327298"/>
                <a:ext cx="1377972" cy="2455155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7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81" name="TextBox 80"/>
            <p:cNvSpPr txBox="1"/>
            <p:nvPr/>
          </p:nvSpPr>
          <p:spPr>
            <a:xfrm>
              <a:off x="5044082" y="2653915"/>
              <a:ext cx="1044605" cy="13358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6795" dirty="0" smtClean="0">
                  <a:solidFill>
                    <a:schemeClr val="bg1"/>
                  </a:solidFill>
                  <a:latin typeface="DFGothic-EB" panose="02010609010101010101" pitchFamily="1" charset="-128"/>
                  <a:ea typeface="DFGothic-EB" panose="02010609010101010101" pitchFamily="1" charset="-128"/>
                </a:rPr>
                <a:t>固学</a:t>
              </a:r>
              <a:endParaRPr lang="zh-CN" altLang="en-US" sz="6795" dirty="0">
                <a:solidFill>
                  <a:schemeClr val="bg1"/>
                </a:solidFill>
                <a:latin typeface="DFGothic-EB" panose="02010609010101010101" pitchFamily="1" charset="-128"/>
                <a:ea typeface="DFGothic-EB" panose="02010609010101010101" pitchFamily="1" charset="-128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643361" y="5370105"/>
            <a:ext cx="655637" cy="655637"/>
            <a:chOff x="1517331" y="1125257"/>
            <a:chExt cx="2204282" cy="2204282"/>
          </a:xfrm>
        </p:grpSpPr>
        <p:sp>
          <p:nvSpPr>
            <p:cNvPr id="52" name="椭圆 51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53" name="椭圆 52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315542" y="6453348"/>
            <a:ext cx="655637" cy="655637"/>
            <a:chOff x="1517331" y="1125257"/>
            <a:chExt cx="2204282" cy="2204282"/>
          </a:xfrm>
        </p:grpSpPr>
        <p:sp>
          <p:nvSpPr>
            <p:cNvPr id="55" name="椭圆 54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56" name="椭圆 55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1376527" y="6025742"/>
            <a:ext cx="535449" cy="535449"/>
            <a:chOff x="1517331" y="1125257"/>
            <a:chExt cx="2204282" cy="2204282"/>
          </a:xfrm>
        </p:grpSpPr>
        <p:sp>
          <p:nvSpPr>
            <p:cNvPr id="58" name="椭圆 57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60" name="椭圆 59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32" name="组合 31"/>
          <p:cNvGrpSpPr/>
          <p:nvPr/>
        </p:nvGrpSpPr>
        <p:grpSpPr>
          <a:xfrm>
            <a:off x="12028831" y="120416"/>
            <a:ext cx="655637" cy="655637"/>
            <a:chOff x="1517331" y="1125257"/>
            <a:chExt cx="2204282" cy="2204282"/>
          </a:xfrm>
        </p:grpSpPr>
        <p:sp>
          <p:nvSpPr>
            <p:cNvPr id="34" name="椭圆 33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36" name="椭圆 35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37" name="组合 36"/>
          <p:cNvGrpSpPr/>
          <p:nvPr/>
        </p:nvGrpSpPr>
        <p:grpSpPr>
          <a:xfrm>
            <a:off x="13187539" y="204731"/>
            <a:ext cx="655637" cy="655637"/>
            <a:chOff x="1517331" y="1125257"/>
            <a:chExt cx="2204282" cy="2204282"/>
          </a:xfrm>
        </p:grpSpPr>
        <p:sp>
          <p:nvSpPr>
            <p:cNvPr id="41" name="椭圆 40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42" name="椭圆 41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43" name="组合 42"/>
          <p:cNvGrpSpPr/>
          <p:nvPr/>
        </p:nvGrpSpPr>
        <p:grpSpPr>
          <a:xfrm>
            <a:off x="12371064" y="769537"/>
            <a:ext cx="935391" cy="935391"/>
            <a:chOff x="1517331" y="1125257"/>
            <a:chExt cx="2204282" cy="2204282"/>
          </a:xfrm>
        </p:grpSpPr>
        <p:sp>
          <p:nvSpPr>
            <p:cNvPr id="44" name="椭圆 43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45" name="椭圆 44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46" name="组合 45"/>
          <p:cNvGrpSpPr/>
          <p:nvPr/>
        </p:nvGrpSpPr>
        <p:grpSpPr>
          <a:xfrm>
            <a:off x="11636917" y="1284982"/>
            <a:ext cx="452009" cy="452172"/>
            <a:chOff x="1463339" y="1072758"/>
            <a:chExt cx="1546058" cy="1546058"/>
          </a:xfrm>
          <a:effectLst>
            <a:outerShdw blurRad="330200" dist="215900" dir="6900000" sx="71000" sy="71000" algn="t" rotWithShape="0">
              <a:prstClr val="black">
                <a:alpha val="54000"/>
              </a:prstClr>
            </a:outerShdw>
          </a:effectLst>
        </p:grpSpPr>
        <p:sp>
          <p:nvSpPr>
            <p:cNvPr id="47" name="同心圆 46"/>
            <p:cNvSpPr/>
            <p:nvPr/>
          </p:nvSpPr>
          <p:spPr>
            <a:xfrm>
              <a:off x="1463339" y="1072758"/>
              <a:ext cx="1546058" cy="1546058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>
                    <a:lumMod val="95000"/>
                  </a:schemeClr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  <p:sp>
          <p:nvSpPr>
            <p:cNvPr id="48" name="椭圆 47"/>
            <p:cNvSpPr/>
            <p:nvPr/>
          </p:nvSpPr>
          <p:spPr>
            <a:xfrm>
              <a:off x="1484232" y="1093651"/>
              <a:ext cx="1504274" cy="1504273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rgbClr val="C5C5C5"/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73" y="1594653"/>
            <a:ext cx="11192209" cy="4103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5134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0">
        <p14:warp dir="in"/>
      </p:transition>
    </mc:Choice>
    <mc:Fallback xmlns="">
      <p:transition spd="slow" advTm="0">
        <p:fade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right)">
                                          <p:cBhvr>
                                            <p:cTn id="8" dur="500"/>
                                            <p:tgtEl>
                                              <p:spTgt spid="3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2" presetClass="entr" presetSubtype="12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3" dur="5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4" presetID="2" presetClass="entr" presetSubtype="12" accel="90000" fill="hold" nodeType="withEffect" p14:presetBounceEnd="52000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16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17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8" presetID="2" presetClass="entr" presetSubtype="12" accel="90000" fill="hold" nodeType="withEffect" p14:presetBounceEnd="52000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20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21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2" accel="90000" fill="hold" nodeType="withEffect" p14:presetBounceEnd="52000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24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25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2" presetClass="entr" presetSubtype="3" accel="90000" fill="hold" nodeType="withEffect" p14:presetBounceEnd="52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28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29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0" presetID="2" presetClass="entr" presetSubtype="3" accel="90000" fill="hold" nodeType="withEffect" p14:presetBounceEnd="52000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32" dur="50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33" dur="50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4" presetID="2" presetClass="entr" presetSubtype="3" accel="90000" fill="hold" nodeType="withEffect" p14:presetBounceEnd="52000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36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37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2" presetClass="entr" presetSubtype="3" accel="90000" fill="hold" nodeType="withEffect" p14:presetBounceEnd="52000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40" dur="5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41" dur="5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2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43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5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6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7" presetID="10" presetClass="entr" presetSubtype="0" fill="hold" grpId="0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9" dur="900"/>
                                            <p:tgtEl>
                                              <p:spTgt spid="8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5" grpId="0" animBg="1"/>
          <p:bldP spid="80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right)">
                                          <p:cBhvr>
                                            <p:cTn id="8" dur="500"/>
                                            <p:tgtEl>
                                              <p:spTgt spid="3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2" presetClass="entr" presetSubtype="12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3" dur="5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4" presetID="2" presetClass="entr" presetSubtype="12" accel="90000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6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7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8" presetID="2" presetClass="entr" presetSubtype="12" accel="90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0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1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2" accel="90000" fill="hold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4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5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2" presetClass="entr" presetSubtype="3" accel="90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8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9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0" presetID="2" presetClass="entr" presetSubtype="3" accel="90000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2" dur="50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3" dur="50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4" presetID="2" presetClass="entr" presetSubtype="3" accel="90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6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7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2" presetClass="entr" presetSubtype="3" accel="90000" fill="hold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0" dur="5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1" dur="5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2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43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5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6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7" presetID="10" presetClass="entr" presetSubtype="0" fill="hold" grpId="0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9" dur="900"/>
                                            <p:tgtEl>
                                              <p:spTgt spid="8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5" grpId="0" animBg="1"/>
          <p:bldP spid="80" grpId="0" animBg="1"/>
        </p:bldLst>
      </p:timing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矩形 34"/>
          <p:cNvSpPr/>
          <p:nvPr/>
        </p:nvSpPr>
        <p:spPr>
          <a:xfrm>
            <a:off x="1" y="6256533"/>
            <a:ext cx="14082713" cy="1492372"/>
          </a:xfrm>
          <a:prstGeom prst="rect">
            <a:avLst/>
          </a:prstGeom>
          <a:solidFill>
            <a:schemeClr val="bg1">
              <a:alpha val="84000"/>
            </a:schemeClr>
          </a:solidFill>
          <a:ln>
            <a:noFill/>
          </a:ln>
          <a:effectLst>
            <a:outerShdw blurRad="139700" dist="38100" dir="5400000" algn="t" rotWithShape="0">
              <a:prstClr val="black">
                <a:alpha val="2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70"/>
          </a:p>
        </p:txBody>
      </p:sp>
      <p:grpSp>
        <p:nvGrpSpPr>
          <p:cNvPr id="59" name="组合 58"/>
          <p:cNvGrpSpPr/>
          <p:nvPr/>
        </p:nvGrpSpPr>
        <p:grpSpPr>
          <a:xfrm>
            <a:off x="2696796" y="6227262"/>
            <a:ext cx="452009" cy="452172"/>
            <a:chOff x="1463339" y="1072758"/>
            <a:chExt cx="1546058" cy="1546058"/>
          </a:xfrm>
          <a:effectLst>
            <a:outerShdw blurRad="330200" dist="215900" dir="6900000" sx="71000" sy="71000" algn="t" rotWithShape="0">
              <a:prstClr val="black">
                <a:alpha val="54000"/>
              </a:prstClr>
            </a:outerShdw>
          </a:effectLst>
        </p:grpSpPr>
        <p:sp>
          <p:nvSpPr>
            <p:cNvPr id="61" name="同心圆 60"/>
            <p:cNvSpPr/>
            <p:nvPr/>
          </p:nvSpPr>
          <p:spPr>
            <a:xfrm>
              <a:off x="1463339" y="1072758"/>
              <a:ext cx="1546058" cy="1546058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>
                    <a:lumMod val="95000"/>
                  </a:schemeClr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  <p:sp>
          <p:nvSpPr>
            <p:cNvPr id="62" name="椭圆 61"/>
            <p:cNvSpPr/>
            <p:nvPr/>
          </p:nvSpPr>
          <p:spPr>
            <a:xfrm>
              <a:off x="1484232" y="1093651"/>
              <a:ext cx="1504274" cy="1504273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rgbClr val="C5C5C5"/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</p:grpSp>
      <p:sp>
        <p:nvSpPr>
          <p:cNvPr id="80" name="矩形 79"/>
          <p:cNvSpPr/>
          <p:nvPr/>
        </p:nvSpPr>
        <p:spPr>
          <a:xfrm>
            <a:off x="-2499" y="7518665"/>
            <a:ext cx="14082713" cy="519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70"/>
          </a:p>
        </p:txBody>
      </p:sp>
      <p:grpSp>
        <p:nvGrpSpPr>
          <p:cNvPr id="7" name="组合 6"/>
          <p:cNvGrpSpPr/>
          <p:nvPr/>
        </p:nvGrpSpPr>
        <p:grpSpPr>
          <a:xfrm>
            <a:off x="344612" y="326010"/>
            <a:ext cx="2597926" cy="4343665"/>
            <a:chOff x="4508674" y="2118116"/>
            <a:chExt cx="1808476" cy="2657196"/>
          </a:xfrm>
        </p:grpSpPr>
        <p:grpSp>
          <p:nvGrpSpPr>
            <p:cNvPr id="38" name="组合 37"/>
            <p:cNvGrpSpPr/>
            <p:nvPr/>
          </p:nvGrpSpPr>
          <p:grpSpPr>
            <a:xfrm>
              <a:off x="4508674" y="2118116"/>
              <a:ext cx="1808476" cy="2657196"/>
              <a:chOff x="1517331" y="1125257"/>
              <a:chExt cx="1808476" cy="2657196"/>
            </a:xfrm>
          </p:grpSpPr>
          <p:sp>
            <p:nvSpPr>
              <p:cNvPr id="39" name="椭圆 38"/>
              <p:cNvSpPr/>
              <p:nvPr/>
            </p:nvSpPr>
            <p:spPr>
              <a:xfrm>
                <a:off x="1517331" y="1125257"/>
                <a:ext cx="1808476" cy="2204282"/>
              </a:xfrm>
              <a:prstGeom prst="ellipse">
                <a:avLst/>
              </a:prstGeom>
              <a:gradFill>
                <a:gsLst>
                  <a:gs pos="0">
                    <a:srgbClr val="EBEBEB"/>
                  </a:gs>
                  <a:gs pos="100000">
                    <a:srgbClr val="FEFEFE"/>
                  </a:gs>
                </a:gsLst>
                <a:lin ang="7530000" scaled="0"/>
              </a:gradFill>
              <a:ln w="12700">
                <a:solidFill>
                  <a:schemeClr val="bg1"/>
                </a:solidFill>
              </a:ln>
              <a:effectLst>
                <a:outerShdw blurRad="457200" dist="444500" dir="7800000" sx="89000" sy="89000" algn="tr" rotWithShape="0">
                  <a:prstClr val="black">
                    <a:alpha val="38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70"/>
              </a:p>
            </p:txBody>
          </p:sp>
          <p:sp>
            <p:nvSpPr>
              <p:cNvPr id="40" name="椭圆 39"/>
              <p:cNvSpPr/>
              <p:nvPr/>
            </p:nvSpPr>
            <p:spPr>
              <a:xfrm>
                <a:off x="1719372" y="1327298"/>
                <a:ext cx="1377972" cy="2455155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7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81" name="TextBox 80"/>
            <p:cNvSpPr txBox="1"/>
            <p:nvPr/>
          </p:nvSpPr>
          <p:spPr>
            <a:xfrm>
              <a:off x="5044082" y="2653915"/>
              <a:ext cx="1044605" cy="13358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6795" dirty="0" smtClean="0">
                  <a:solidFill>
                    <a:schemeClr val="bg1"/>
                  </a:solidFill>
                  <a:latin typeface="DFGothic-EB" panose="02010609010101010101" pitchFamily="1" charset="-128"/>
                  <a:ea typeface="DFGothic-EB" panose="02010609010101010101" pitchFamily="1" charset="-128"/>
                </a:rPr>
                <a:t>固学</a:t>
              </a:r>
              <a:endParaRPr lang="zh-CN" altLang="en-US" sz="6795" dirty="0">
                <a:solidFill>
                  <a:schemeClr val="bg1"/>
                </a:solidFill>
                <a:latin typeface="DFGothic-EB" panose="02010609010101010101" pitchFamily="1" charset="-128"/>
                <a:ea typeface="DFGothic-EB" panose="02010609010101010101" pitchFamily="1" charset="-128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643361" y="5370105"/>
            <a:ext cx="655637" cy="655637"/>
            <a:chOff x="1517331" y="1125257"/>
            <a:chExt cx="2204282" cy="2204282"/>
          </a:xfrm>
        </p:grpSpPr>
        <p:sp>
          <p:nvSpPr>
            <p:cNvPr id="52" name="椭圆 51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53" name="椭圆 52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315542" y="6453348"/>
            <a:ext cx="655637" cy="655637"/>
            <a:chOff x="1517331" y="1125257"/>
            <a:chExt cx="2204282" cy="2204282"/>
          </a:xfrm>
        </p:grpSpPr>
        <p:sp>
          <p:nvSpPr>
            <p:cNvPr id="55" name="椭圆 54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56" name="椭圆 55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1376527" y="6025742"/>
            <a:ext cx="535449" cy="535449"/>
            <a:chOff x="1517331" y="1125257"/>
            <a:chExt cx="2204282" cy="2204282"/>
          </a:xfrm>
        </p:grpSpPr>
        <p:sp>
          <p:nvSpPr>
            <p:cNvPr id="58" name="椭圆 57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60" name="椭圆 59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32" name="组合 31"/>
          <p:cNvGrpSpPr/>
          <p:nvPr/>
        </p:nvGrpSpPr>
        <p:grpSpPr>
          <a:xfrm>
            <a:off x="12028831" y="120416"/>
            <a:ext cx="655637" cy="655637"/>
            <a:chOff x="1517331" y="1125257"/>
            <a:chExt cx="2204282" cy="2204282"/>
          </a:xfrm>
        </p:grpSpPr>
        <p:sp>
          <p:nvSpPr>
            <p:cNvPr id="34" name="椭圆 33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36" name="椭圆 35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37" name="组合 36"/>
          <p:cNvGrpSpPr/>
          <p:nvPr/>
        </p:nvGrpSpPr>
        <p:grpSpPr>
          <a:xfrm>
            <a:off x="13187539" y="204731"/>
            <a:ext cx="655637" cy="655637"/>
            <a:chOff x="1517331" y="1125257"/>
            <a:chExt cx="2204282" cy="2204282"/>
          </a:xfrm>
        </p:grpSpPr>
        <p:sp>
          <p:nvSpPr>
            <p:cNvPr id="41" name="椭圆 40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42" name="椭圆 41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43" name="组合 42"/>
          <p:cNvGrpSpPr/>
          <p:nvPr/>
        </p:nvGrpSpPr>
        <p:grpSpPr>
          <a:xfrm>
            <a:off x="12371064" y="769537"/>
            <a:ext cx="935391" cy="935391"/>
            <a:chOff x="1517331" y="1125257"/>
            <a:chExt cx="2204282" cy="2204282"/>
          </a:xfrm>
        </p:grpSpPr>
        <p:sp>
          <p:nvSpPr>
            <p:cNvPr id="44" name="椭圆 43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45" name="椭圆 44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46" name="组合 45"/>
          <p:cNvGrpSpPr/>
          <p:nvPr/>
        </p:nvGrpSpPr>
        <p:grpSpPr>
          <a:xfrm>
            <a:off x="11636917" y="1284982"/>
            <a:ext cx="452009" cy="452172"/>
            <a:chOff x="1463339" y="1072758"/>
            <a:chExt cx="1546058" cy="1546058"/>
          </a:xfrm>
          <a:effectLst>
            <a:outerShdw blurRad="330200" dist="215900" dir="6900000" sx="71000" sy="71000" algn="t" rotWithShape="0">
              <a:prstClr val="black">
                <a:alpha val="54000"/>
              </a:prstClr>
            </a:outerShdw>
          </a:effectLst>
        </p:grpSpPr>
        <p:sp>
          <p:nvSpPr>
            <p:cNvPr id="47" name="同心圆 46"/>
            <p:cNvSpPr/>
            <p:nvPr/>
          </p:nvSpPr>
          <p:spPr>
            <a:xfrm>
              <a:off x="1463339" y="1072758"/>
              <a:ext cx="1546058" cy="1546058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>
                    <a:lumMod val="95000"/>
                  </a:schemeClr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  <p:sp>
          <p:nvSpPr>
            <p:cNvPr id="48" name="椭圆 47"/>
            <p:cNvSpPr/>
            <p:nvPr/>
          </p:nvSpPr>
          <p:spPr>
            <a:xfrm>
              <a:off x="1484232" y="1093651"/>
              <a:ext cx="1504274" cy="1504273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rgbClr val="C5C5C5"/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</p:grp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0206" y="1704928"/>
            <a:ext cx="11248597" cy="46781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16827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0">
        <p14:warp dir="in"/>
      </p:transition>
    </mc:Choice>
    <mc:Fallback xmlns="">
      <p:transition spd="slow" advTm="0">
        <p:fade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right)">
                                          <p:cBhvr>
                                            <p:cTn id="8" dur="500"/>
                                            <p:tgtEl>
                                              <p:spTgt spid="3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2" presetClass="entr" presetSubtype="12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3" dur="5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4" presetID="2" presetClass="entr" presetSubtype="12" accel="90000" fill="hold" nodeType="withEffect" p14:presetBounceEnd="52000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16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17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8" presetID="2" presetClass="entr" presetSubtype="12" accel="90000" fill="hold" nodeType="withEffect" p14:presetBounceEnd="52000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20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21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2" accel="90000" fill="hold" nodeType="withEffect" p14:presetBounceEnd="52000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24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25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2" presetClass="entr" presetSubtype="3" accel="90000" fill="hold" nodeType="withEffect" p14:presetBounceEnd="52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28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29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0" presetID="2" presetClass="entr" presetSubtype="3" accel="90000" fill="hold" nodeType="withEffect" p14:presetBounceEnd="52000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32" dur="50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33" dur="50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4" presetID="2" presetClass="entr" presetSubtype="3" accel="90000" fill="hold" nodeType="withEffect" p14:presetBounceEnd="52000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36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37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2" presetClass="entr" presetSubtype="3" accel="90000" fill="hold" nodeType="withEffect" p14:presetBounceEnd="52000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40" dur="5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41" dur="5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2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43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5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6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7" presetID="10" presetClass="entr" presetSubtype="0" fill="hold" grpId="0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9" dur="900"/>
                                            <p:tgtEl>
                                              <p:spTgt spid="8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5" grpId="0" animBg="1"/>
          <p:bldP spid="80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right)">
                                          <p:cBhvr>
                                            <p:cTn id="8" dur="500"/>
                                            <p:tgtEl>
                                              <p:spTgt spid="3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2" presetClass="entr" presetSubtype="12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3" dur="5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4" presetID="2" presetClass="entr" presetSubtype="12" accel="90000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6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7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8" presetID="2" presetClass="entr" presetSubtype="12" accel="90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0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1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2" accel="90000" fill="hold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4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5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2" presetClass="entr" presetSubtype="3" accel="90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8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9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0" presetID="2" presetClass="entr" presetSubtype="3" accel="90000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2" dur="50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3" dur="50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4" presetID="2" presetClass="entr" presetSubtype="3" accel="90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6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7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2" presetClass="entr" presetSubtype="3" accel="90000" fill="hold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0" dur="5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1" dur="5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2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43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5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6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7" presetID="10" presetClass="entr" presetSubtype="0" fill="hold" grpId="0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9" dur="900"/>
                                            <p:tgtEl>
                                              <p:spTgt spid="8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5" grpId="0" animBg="1"/>
          <p:bldP spid="80" grpId="0" animBg="1"/>
        </p:bldLst>
      </p:timing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矩形 34"/>
          <p:cNvSpPr/>
          <p:nvPr/>
        </p:nvSpPr>
        <p:spPr>
          <a:xfrm>
            <a:off x="1" y="6256533"/>
            <a:ext cx="14082713" cy="1492372"/>
          </a:xfrm>
          <a:prstGeom prst="rect">
            <a:avLst/>
          </a:prstGeom>
          <a:solidFill>
            <a:schemeClr val="bg1">
              <a:alpha val="84000"/>
            </a:schemeClr>
          </a:solidFill>
          <a:ln>
            <a:noFill/>
          </a:ln>
          <a:effectLst>
            <a:outerShdw blurRad="139700" dist="38100" dir="5400000" algn="t" rotWithShape="0">
              <a:prstClr val="black">
                <a:alpha val="2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70"/>
          </a:p>
        </p:txBody>
      </p:sp>
      <p:grpSp>
        <p:nvGrpSpPr>
          <p:cNvPr id="59" name="组合 58"/>
          <p:cNvGrpSpPr/>
          <p:nvPr/>
        </p:nvGrpSpPr>
        <p:grpSpPr>
          <a:xfrm>
            <a:off x="2696796" y="6227262"/>
            <a:ext cx="452009" cy="452172"/>
            <a:chOff x="1463339" y="1072758"/>
            <a:chExt cx="1546058" cy="1546058"/>
          </a:xfrm>
          <a:effectLst>
            <a:outerShdw blurRad="330200" dist="215900" dir="6900000" sx="71000" sy="71000" algn="t" rotWithShape="0">
              <a:prstClr val="black">
                <a:alpha val="54000"/>
              </a:prstClr>
            </a:outerShdw>
          </a:effectLst>
        </p:grpSpPr>
        <p:sp>
          <p:nvSpPr>
            <p:cNvPr id="61" name="同心圆 60"/>
            <p:cNvSpPr/>
            <p:nvPr/>
          </p:nvSpPr>
          <p:spPr>
            <a:xfrm>
              <a:off x="1463339" y="1072758"/>
              <a:ext cx="1546058" cy="1546058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>
                    <a:lumMod val="95000"/>
                  </a:schemeClr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  <p:sp>
          <p:nvSpPr>
            <p:cNvPr id="62" name="椭圆 61"/>
            <p:cNvSpPr/>
            <p:nvPr/>
          </p:nvSpPr>
          <p:spPr>
            <a:xfrm>
              <a:off x="1484232" y="1093651"/>
              <a:ext cx="1504274" cy="1504273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rgbClr val="C5C5C5"/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</p:grpSp>
      <p:sp>
        <p:nvSpPr>
          <p:cNvPr id="80" name="矩形 79"/>
          <p:cNvSpPr/>
          <p:nvPr/>
        </p:nvSpPr>
        <p:spPr>
          <a:xfrm>
            <a:off x="-2499" y="7518665"/>
            <a:ext cx="14082713" cy="519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70"/>
          </a:p>
        </p:txBody>
      </p:sp>
      <p:grpSp>
        <p:nvGrpSpPr>
          <p:cNvPr id="7" name="组合 6"/>
          <p:cNvGrpSpPr/>
          <p:nvPr/>
        </p:nvGrpSpPr>
        <p:grpSpPr>
          <a:xfrm>
            <a:off x="344612" y="326010"/>
            <a:ext cx="2597926" cy="4343665"/>
            <a:chOff x="4508674" y="2118116"/>
            <a:chExt cx="1808476" cy="2657196"/>
          </a:xfrm>
        </p:grpSpPr>
        <p:grpSp>
          <p:nvGrpSpPr>
            <p:cNvPr id="38" name="组合 37"/>
            <p:cNvGrpSpPr/>
            <p:nvPr/>
          </p:nvGrpSpPr>
          <p:grpSpPr>
            <a:xfrm>
              <a:off x="4508674" y="2118116"/>
              <a:ext cx="1808476" cy="2657196"/>
              <a:chOff x="1517331" y="1125257"/>
              <a:chExt cx="1808476" cy="2657196"/>
            </a:xfrm>
          </p:grpSpPr>
          <p:sp>
            <p:nvSpPr>
              <p:cNvPr id="39" name="椭圆 38"/>
              <p:cNvSpPr/>
              <p:nvPr/>
            </p:nvSpPr>
            <p:spPr>
              <a:xfrm>
                <a:off x="1517331" y="1125257"/>
                <a:ext cx="1808476" cy="2204282"/>
              </a:xfrm>
              <a:prstGeom prst="ellipse">
                <a:avLst/>
              </a:prstGeom>
              <a:gradFill>
                <a:gsLst>
                  <a:gs pos="0">
                    <a:srgbClr val="EBEBEB"/>
                  </a:gs>
                  <a:gs pos="100000">
                    <a:srgbClr val="FEFEFE"/>
                  </a:gs>
                </a:gsLst>
                <a:lin ang="7530000" scaled="0"/>
              </a:gradFill>
              <a:ln w="12700">
                <a:solidFill>
                  <a:schemeClr val="bg1"/>
                </a:solidFill>
              </a:ln>
              <a:effectLst>
                <a:outerShdw blurRad="457200" dist="444500" dir="7800000" sx="89000" sy="89000" algn="tr" rotWithShape="0">
                  <a:prstClr val="black">
                    <a:alpha val="38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70"/>
              </a:p>
            </p:txBody>
          </p:sp>
          <p:sp>
            <p:nvSpPr>
              <p:cNvPr id="40" name="椭圆 39"/>
              <p:cNvSpPr/>
              <p:nvPr/>
            </p:nvSpPr>
            <p:spPr>
              <a:xfrm>
                <a:off x="1719372" y="1327298"/>
                <a:ext cx="1377972" cy="2455155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7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81" name="TextBox 80"/>
            <p:cNvSpPr txBox="1"/>
            <p:nvPr/>
          </p:nvSpPr>
          <p:spPr>
            <a:xfrm>
              <a:off x="5044082" y="2653915"/>
              <a:ext cx="1044605" cy="13358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6795" dirty="0" smtClean="0">
                  <a:solidFill>
                    <a:schemeClr val="bg1"/>
                  </a:solidFill>
                  <a:latin typeface="DFGothic-EB" panose="02010609010101010101" pitchFamily="1" charset="-128"/>
                  <a:ea typeface="DFGothic-EB" panose="02010609010101010101" pitchFamily="1" charset="-128"/>
                </a:rPr>
                <a:t>固学</a:t>
              </a:r>
              <a:endParaRPr lang="zh-CN" altLang="en-US" sz="6795" dirty="0">
                <a:solidFill>
                  <a:schemeClr val="bg1"/>
                </a:solidFill>
                <a:latin typeface="DFGothic-EB" panose="02010609010101010101" pitchFamily="1" charset="-128"/>
                <a:ea typeface="DFGothic-EB" panose="02010609010101010101" pitchFamily="1" charset="-128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643361" y="5370105"/>
            <a:ext cx="655637" cy="655637"/>
            <a:chOff x="1517331" y="1125257"/>
            <a:chExt cx="2204282" cy="2204282"/>
          </a:xfrm>
        </p:grpSpPr>
        <p:sp>
          <p:nvSpPr>
            <p:cNvPr id="52" name="椭圆 51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53" name="椭圆 52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315542" y="6453348"/>
            <a:ext cx="655637" cy="655637"/>
            <a:chOff x="1517331" y="1125257"/>
            <a:chExt cx="2204282" cy="2204282"/>
          </a:xfrm>
        </p:grpSpPr>
        <p:sp>
          <p:nvSpPr>
            <p:cNvPr id="55" name="椭圆 54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56" name="椭圆 55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1376527" y="6025742"/>
            <a:ext cx="535449" cy="535449"/>
            <a:chOff x="1517331" y="1125257"/>
            <a:chExt cx="2204282" cy="2204282"/>
          </a:xfrm>
        </p:grpSpPr>
        <p:sp>
          <p:nvSpPr>
            <p:cNvPr id="58" name="椭圆 57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60" name="椭圆 59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32" name="组合 31"/>
          <p:cNvGrpSpPr/>
          <p:nvPr/>
        </p:nvGrpSpPr>
        <p:grpSpPr>
          <a:xfrm>
            <a:off x="12028831" y="120416"/>
            <a:ext cx="655637" cy="655637"/>
            <a:chOff x="1517331" y="1125257"/>
            <a:chExt cx="2204282" cy="2204282"/>
          </a:xfrm>
        </p:grpSpPr>
        <p:sp>
          <p:nvSpPr>
            <p:cNvPr id="34" name="椭圆 33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36" name="椭圆 35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37" name="组合 36"/>
          <p:cNvGrpSpPr/>
          <p:nvPr/>
        </p:nvGrpSpPr>
        <p:grpSpPr>
          <a:xfrm>
            <a:off x="13187539" y="204731"/>
            <a:ext cx="655637" cy="655637"/>
            <a:chOff x="1517331" y="1125257"/>
            <a:chExt cx="2204282" cy="2204282"/>
          </a:xfrm>
        </p:grpSpPr>
        <p:sp>
          <p:nvSpPr>
            <p:cNvPr id="41" name="椭圆 40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42" name="椭圆 41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43" name="组合 42"/>
          <p:cNvGrpSpPr/>
          <p:nvPr/>
        </p:nvGrpSpPr>
        <p:grpSpPr>
          <a:xfrm>
            <a:off x="12371064" y="769537"/>
            <a:ext cx="935391" cy="935391"/>
            <a:chOff x="1517331" y="1125257"/>
            <a:chExt cx="2204282" cy="2204282"/>
          </a:xfrm>
        </p:grpSpPr>
        <p:sp>
          <p:nvSpPr>
            <p:cNvPr id="44" name="椭圆 43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45" name="椭圆 44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46" name="组合 45"/>
          <p:cNvGrpSpPr/>
          <p:nvPr/>
        </p:nvGrpSpPr>
        <p:grpSpPr>
          <a:xfrm>
            <a:off x="11636917" y="1284982"/>
            <a:ext cx="452009" cy="452172"/>
            <a:chOff x="1463339" y="1072758"/>
            <a:chExt cx="1546058" cy="1546058"/>
          </a:xfrm>
          <a:effectLst>
            <a:outerShdw blurRad="330200" dist="215900" dir="6900000" sx="71000" sy="71000" algn="t" rotWithShape="0">
              <a:prstClr val="black">
                <a:alpha val="54000"/>
              </a:prstClr>
            </a:outerShdw>
          </a:effectLst>
        </p:grpSpPr>
        <p:sp>
          <p:nvSpPr>
            <p:cNvPr id="47" name="同心圆 46"/>
            <p:cNvSpPr/>
            <p:nvPr/>
          </p:nvSpPr>
          <p:spPr>
            <a:xfrm>
              <a:off x="1463339" y="1072758"/>
              <a:ext cx="1546058" cy="1546058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>
                    <a:lumMod val="95000"/>
                  </a:schemeClr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  <p:sp>
          <p:nvSpPr>
            <p:cNvPr id="48" name="椭圆 47"/>
            <p:cNvSpPr/>
            <p:nvPr/>
          </p:nvSpPr>
          <p:spPr>
            <a:xfrm>
              <a:off x="1484232" y="1093651"/>
              <a:ext cx="1504274" cy="1504273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rgbClr val="C5C5C5"/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</p:grp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6980" y="1359570"/>
            <a:ext cx="8205941" cy="5838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6327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0">
        <p14:warp dir="in"/>
      </p:transition>
    </mc:Choice>
    <mc:Fallback xmlns="">
      <p:transition spd="slow" advTm="0">
        <p:fade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right)">
                                          <p:cBhvr>
                                            <p:cTn id="8" dur="500"/>
                                            <p:tgtEl>
                                              <p:spTgt spid="3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2" presetClass="entr" presetSubtype="12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3" dur="5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4" presetID="2" presetClass="entr" presetSubtype="12" accel="90000" fill="hold" nodeType="withEffect" p14:presetBounceEnd="52000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16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17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8" presetID="2" presetClass="entr" presetSubtype="12" accel="90000" fill="hold" nodeType="withEffect" p14:presetBounceEnd="52000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20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21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2" accel="90000" fill="hold" nodeType="withEffect" p14:presetBounceEnd="52000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24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25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2" presetClass="entr" presetSubtype="3" accel="90000" fill="hold" nodeType="withEffect" p14:presetBounceEnd="52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28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29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0" presetID="2" presetClass="entr" presetSubtype="3" accel="90000" fill="hold" nodeType="withEffect" p14:presetBounceEnd="52000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32" dur="50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33" dur="50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4" presetID="2" presetClass="entr" presetSubtype="3" accel="90000" fill="hold" nodeType="withEffect" p14:presetBounceEnd="52000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36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37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2" presetClass="entr" presetSubtype="3" accel="90000" fill="hold" nodeType="withEffect" p14:presetBounceEnd="52000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40" dur="5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41" dur="5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2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43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5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6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7" presetID="10" presetClass="entr" presetSubtype="0" fill="hold" grpId="0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9" dur="900"/>
                                            <p:tgtEl>
                                              <p:spTgt spid="8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5" grpId="0" animBg="1"/>
          <p:bldP spid="80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right)">
                                          <p:cBhvr>
                                            <p:cTn id="8" dur="500"/>
                                            <p:tgtEl>
                                              <p:spTgt spid="3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2" presetClass="entr" presetSubtype="12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3" dur="5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4" presetID="2" presetClass="entr" presetSubtype="12" accel="90000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6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7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8" presetID="2" presetClass="entr" presetSubtype="12" accel="90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0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1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2" accel="90000" fill="hold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4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5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2" presetClass="entr" presetSubtype="3" accel="90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8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9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0" presetID="2" presetClass="entr" presetSubtype="3" accel="90000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2" dur="50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3" dur="50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4" presetID="2" presetClass="entr" presetSubtype="3" accel="90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6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7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2" presetClass="entr" presetSubtype="3" accel="90000" fill="hold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0" dur="5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1" dur="5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2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43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5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6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7" presetID="10" presetClass="entr" presetSubtype="0" fill="hold" grpId="0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9" dur="900"/>
                                            <p:tgtEl>
                                              <p:spTgt spid="8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5" grpId="0" animBg="1"/>
          <p:bldP spid="80" grpId="0" animBg="1"/>
        </p:bldLst>
      </p:timing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矩形 34"/>
          <p:cNvSpPr/>
          <p:nvPr/>
        </p:nvSpPr>
        <p:spPr>
          <a:xfrm>
            <a:off x="1" y="6256533"/>
            <a:ext cx="14082713" cy="1492372"/>
          </a:xfrm>
          <a:prstGeom prst="rect">
            <a:avLst/>
          </a:prstGeom>
          <a:solidFill>
            <a:schemeClr val="bg1">
              <a:alpha val="84000"/>
            </a:schemeClr>
          </a:solidFill>
          <a:ln>
            <a:noFill/>
          </a:ln>
          <a:effectLst>
            <a:outerShdw blurRad="139700" dist="38100" dir="5400000" algn="t" rotWithShape="0">
              <a:prstClr val="black">
                <a:alpha val="2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70"/>
          </a:p>
        </p:txBody>
      </p:sp>
      <p:grpSp>
        <p:nvGrpSpPr>
          <p:cNvPr id="59" name="组合 58"/>
          <p:cNvGrpSpPr/>
          <p:nvPr/>
        </p:nvGrpSpPr>
        <p:grpSpPr>
          <a:xfrm>
            <a:off x="2696796" y="6227262"/>
            <a:ext cx="452009" cy="452172"/>
            <a:chOff x="1463339" y="1072758"/>
            <a:chExt cx="1546058" cy="1546058"/>
          </a:xfrm>
          <a:effectLst>
            <a:outerShdw blurRad="330200" dist="215900" dir="6900000" sx="71000" sy="71000" algn="t" rotWithShape="0">
              <a:prstClr val="black">
                <a:alpha val="54000"/>
              </a:prstClr>
            </a:outerShdw>
          </a:effectLst>
        </p:grpSpPr>
        <p:sp>
          <p:nvSpPr>
            <p:cNvPr id="61" name="同心圆 60"/>
            <p:cNvSpPr/>
            <p:nvPr/>
          </p:nvSpPr>
          <p:spPr>
            <a:xfrm>
              <a:off x="1463339" y="1072758"/>
              <a:ext cx="1546058" cy="1546058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>
                    <a:lumMod val="95000"/>
                  </a:schemeClr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  <p:sp>
          <p:nvSpPr>
            <p:cNvPr id="62" name="椭圆 61"/>
            <p:cNvSpPr/>
            <p:nvPr/>
          </p:nvSpPr>
          <p:spPr>
            <a:xfrm>
              <a:off x="1484232" y="1093651"/>
              <a:ext cx="1504274" cy="1504273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rgbClr val="C5C5C5"/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</p:grpSp>
      <p:sp>
        <p:nvSpPr>
          <p:cNvPr id="80" name="矩形 79"/>
          <p:cNvSpPr/>
          <p:nvPr/>
        </p:nvSpPr>
        <p:spPr>
          <a:xfrm>
            <a:off x="-2499" y="7518665"/>
            <a:ext cx="14082713" cy="519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70"/>
          </a:p>
        </p:txBody>
      </p:sp>
      <p:grpSp>
        <p:nvGrpSpPr>
          <p:cNvPr id="7" name="组合 6"/>
          <p:cNvGrpSpPr/>
          <p:nvPr/>
        </p:nvGrpSpPr>
        <p:grpSpPr>
          <a:xfrm>
            <a:off x="344612" y="326010"/>
            <a:ext cx="2597926" cy="4343665"/>
            <a:chOff x="4508674" y="2118116"/>
            <a:chExt cx="1808476" cy="2657196"/>
          </a:xfrm>
        </p:grpSpPr>
        <p:grpSp>
          <p:nvGrpSpPr>
            <p:cNvPr id="38" name="组合 37"/>
            <p:cNvGrpSpPr/>
            <p:nvPr/>
          </p:nvGrpSpPr>
          <p:grpSpPr>
            <a:xfrm>
              <a:off x="4508674" y="2118116"/>
              <a:ext cx="1808476" cy="2657196"/>
              <a:chOff x="1517331" y="1125257"/>
              <a:chExt cx="1808476" cy="2657196"/>
            </a:xfrm>
          </p:grpSpPr>
          <p:sp>
            <p:nvSpPr>
              <p:cNvPr id="39" name="椭圆 38"/>
              <p:cNvSpPr/>
              <p:nvPr/>
            </p:nvSpPr>
            <p:spPr>
              <a:xfrm>
                <a:off x="1517331" y="1125257"/>
                <a:ext cx="1808476" cy="2204282"/>
              </a:xfrm>
              <a:prstGeom prst="ellipse">
                <a:avLst/>
              </a:prstGeom>
              <a:gradFill>
                <a:gsLst>
                  <a:gs pos="0">
                    <a:srgbClr val="EBEBEB"/>
                  </a:gs>
                  <a:gs pos="100000">
                    <a:srgbClr val="FEFEFE"/>
                  </a:gs>
                </a:gsLst>
                <a:lin ang="7530000" scaled="0"/>
              </a:gradFill>
              <a:ln w="12700">
                <a:solidFill>
                  <a:schemeClr val="bg1"/>
                </a:solidFill>
              </a:ln>
              <a:effectLst>
                <a:outerShdw blurRad="457200" dist="444500" dir="7800000" sx="89000" sy="89000" algn="tr" rotWithShape="0">
                  <a:prstClr val="black">
                    <a:alpha val="38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70"/>
              </a:p>
            </p:txBody>
          </p:sp>
          <p:sp>
            <p:nvSpPr>
              <p:cNvPr id="40" name="椭圆 39"/>
              <p:cNvSpPr/>
              <p:nvPr/>
            </p:nvSpPr>
            <p:spPr>
              <a:xfrm>
                <a:off x="1719372" y="1327298"/>
                <a:ext cx="1377972" cy="2455155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7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81" name="TextBox 80"/>
            <p:cNvSpPr txBox="1"/>
            <p:nvPr/>
          </p:nvSpPr>
          <p:spPr>
            <a:xfrm>
              <a:off x="5044082" y="2653915"/>
              <a:ext cx="1044605" cy="13358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6795" dirty="0" smtClean="0">
                  <a:solidFill>
                    <a:schemeClr val="bg1"/>
                  </a:solidFill>
                  <a:latin typeface="DFGothic-EB" panose="02010609010101010101" pitchFamily="1" charset="-128"/>
                  <a:ea typeface="DFGothic-EB" panose="02010609010101010101" pitchFamily="1" charset="-128"/>
                </a:rPr>
                <a:t>固学</a:t>
              </a:r>
              <a:endParaRPr lang="zh-CN" altLang="en-US" sz="6795" dirty="0">
                <a:solidFill>
                  <a:schemeClr val="bg1"/>
                </a:solidFill>
                <a:latin typeface="DFGothic-EB" panose="02010609010101010101" pitchFamily="1" charset="-128"/>
                <a:ea typeface="DFGothic-EB" panose="02010609010101010101" pitchFamily="1" charset="-128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643361" y="5370105"/>
            <a:ext cx="655637" cy="655637"/>
            <a:chOff x="1517331" y="1125257"/>
            <a:chExt cx="2204282" cy="2204282"/>
          </a:xfrm>
        </p:grpSpPr>
        <p:sp>
          <p:nvSpPr>
            <p:cNvPr id="52" name="椭圆 51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53" name="椭圆 52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315542" y="6453348"/>
            <a:ext cx="655637" cy="655637"/>
            <a:chOff x="1517331" y="1125257"/>
            <a:chExt cx="2204282" cy="2204282"/>
          </a:xfrm>
        </p:grpSpPr>
        <p:sp>
          <p:nvSpPr>
            <p:cNvPr id="55" name="椭圆 54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56" name="椭圆 55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1376527" y="6025742"/>
            <a:ext cx="535449" cy="535449"/>
            <a:chOff x="1517331" y="1125257"/>
            <a:chExt cx="2204282" cy="2204282"/>
          </a:xfrm>
        </p:grpSpPr>
        <p:sp>
          <p:nvSpPr>
            <p:cNvPr id="58" name="椭圆 57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60" name="椭圆 59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32" name="组合 31"/>
          <p:cNvGrpSpPr/>
          <p:nvPr/>
        </p:nvGrpSpPr>
        <p:grpSpPr>
          <a:xfrm>
            <a:off x="12028831" y="120416"/>
            <a:ext cx="655637" cy="655637"/>
            <a:chOff x="1517331" y="1125257"/>
            <a:chExt cx="2204282" cy="2204282"/>
          </a:xfrm>
        </p:grpSpPr>
        <p:sp>
          <p:nvSpPr>
            <p:cNvPr id="34" name="椭圆 33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36" name="椭圆 35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37" name="组合 36"/>
          <p:cNvGrpSpPr/>
          <p:nvPr/>
        </p:nvGrpSpPr>
        <p:grpSpPr>
          <a:xfrm>
            <a:off x="13187539" y="204731"/>
            <a:ext cx="655637" cy="655637"/>
            <a:chOff x="1517331" y="1125257"/>
            <a:chExt cx="2204282" cy="2204282"/>
          </a:xfrm>
        </p:grpSpPr>
        <p:sp>
          <p:nvSpPr>
            <p:cNvPr id="41" name="椭圆 40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42" name="椭圆 41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43" name="组合 42"/>
          <p:cNvGrpSpPr/>
          <p:nvPr/>
        </p:nvGrpSpPr>
        <p:grpSpPr>
          <a:xfrm>
            <a:off x="12371064" y="769537"/>
            <a:ext cx="935391" cy="935391"/>
            <a:chOff x="1517331" y="1125257"/>
            <a:chExt cx="2204282" cy="2204282"/>
          </a:xfrm>
        </p:grpSpPr>
        <p:sp>
          <p:nvSpPr>
            <p:cNvPr id="44" name="椭圆 43"/>
            <p:cNvSpPr/>
            <p:nvPr/>
          </p:nvSpPr>
          <p:spPr>
            <a:xfrm>
              <a:off x="1517331" y="1125257"/>
              <a:ext cx="2204282" cy="2204282"/>
            </a:xfrm>
            <a:prstGeom prst="ellipse">
              <a:avLst/>
            </a:prstGeom>
            <a:gradFill>
              <a:gsLst>
                <a:gs pos="0">
                  <a:srgbClr val="EBEBEB"/>
                </a:gs>
                <a:gs pos="100000">
                  <a:srgbClr val="FEFEFE"/>
                </a:gs>
              </a:gsLst>
              <a:lin ang="7530000" scaled="0"/>
            </a:gradFill>
            <a:ln w="12700">
              <a:solidFill>
                <a:schemeClr val="bg1"/>
              </a:solidFill>
            </a:ln>
            <a:effectLst>
              <a:outerShdw blurRad="457200" dist="444500" dir="7800000" sx="89000" sy="89000" algn="tr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  <p:sp>
          <p:nvSpPr>
            <p:cNvPr id="45" name="椭圆 44"/>
            <p:cNvSpPr/>
            <p:nvPr/>
          </p:nvSpPr>
          <p:spPr>
            <a:xfrm>
              <a:off x="1719372" y="1327298"/>
              <a:ext cx="1800200" cy="18002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</p:grpSp>
      <p:grpSp>
        <p:nvGrpSpPr>
          <p:cNvPr id="46" name="组合 45"/>
          <p:cNvGrpSpPr/>
          <p:nvPr/>
        </p:nvGrpSpPr>
        <p:grpSpPr>
          <a:xfrm>
            <a:off x="11636917" y="1284982"/>
            <a:ext cx="452009" cy="452172"/>
            <a:chOff x="1463339" y="1072758"/>
            <a:chExt cx="1546058" cy="1546058"/>
          </a:xfrm>
          <a:effectLst>
            <a:outerShdw blurRad="330200" dist="215900" dir="6900000" sx="71000" sy="71000" algn="t" rotWithShape="0">
              <a:prstClr val="black">
                <a:alpha val="54000"/>
              </a:prstClr>
            </a:outerShdw>
          </a:effectLst>
        </p:grpSpPr>
        <p:sp>
          <p:nvSpPr>
            <p:cNvPr id="47" name="同心圆 46"/>
            <p:cNvSpPr/>
            <p:nvPr/>
          </p:nvSpPr>
          <p:spPr>
            <a:xfrm>
              <a:off x="1463339" y="1072758"/>
              <a:ext cx="1546058" cy="1546058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>
                    <a:lumMod val="95000"/>
                  </a:schemeClr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>
                <a:solidFill>
                  <a:schemeClr val="tx1"/>
                </a:solidFill>
              </a:endParaRPr>
            </a:p>
          </p:txBody>
        </p:sp>
        <p:sp>
          <p:nvSpPr>
            <p:cNvPr id="48" name="椭圆 47"/>
            <p:cNvSpPr/>
            <p:nvPr/>
          </p:nvSpPr>
          <p:spPr>
            <a:xfrm>
              <a:off x="1484232" y="1093651"/>
              <a:ext cx="1504274" cy="1504273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rgbClr val="C5C5C5"/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70"/>
            </a:p>
          </p:txBody>
        </p:sp>
      </p:grp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5407" y="769537"/>
            <a:ext cx="11534807" cy="5641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2980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0">
        <p14:warp dir="in"/>
      </p:transition>
    </mc:Choice>
    <mc:Fallback xmlns="">
      <p:transition spd="slow" advTm="0">
        <p:fade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right)">
                                          <p:cBhvr>
                                            <p:cTn id="8" dur="500"/>
                                            <p:tgtEl>
                                              <p:spTgt spid="3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2" presetClass="entr" presetSubtype="12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3" dur="5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4" presetID="2" presetClass="entr" presetSubtype="12" accel="90000" fill="hold" nodeType="withEffect" p14:presetBounceEnd="52000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16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17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8" presetID="2" presetClass="entr" presetSubtype="12" accel="90000" fill="hold" nodeType="withEffect" p14:presetBounceEnd="52000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20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21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2" accel="90000" fill="hold" nodeType="withEffect" p14:presetBounceEnd="52000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24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25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2" presetClass="entr" presetSubtype="3" accel="90000" fill="hold" nodeType="withEffect" p14:presetBounceEnd="52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28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29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0" presetID="2" presetClass="entr" presetSubtype="3" accel="90000" fill="hold" nodeType="withEffect" p14:presetBounceEnd="52000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32" dur="50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33" dur="50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4" presetID="2" presetClass="entr" presetSubtype="3" accel="90000" fill="hold" nodeType="withEffect" p14:presetBounceEnd="52000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36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37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2" presetClass="entr" presetSubtype="3" accel="90000" fill="hold" nodeType="withEffect" p14:presetBounceEnd="52000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40" dur="5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41" dur="5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2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43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5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6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7" presetID="10" presetClass="entr" presetSubtype="0" fill="hold" grpId="0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9" dur="900"/>
                                            <p:tgtEl>
                                              <p:spTgt spid="8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5" grpId="0" animBg="1"/>
          <p:bldP spid="80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2" presetClass="entr" presetSubtype="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#ppt_w*1.12500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wipe(right)">
                                          <p:cBhvr>
                                            <p:cTn id="8" dur="500"/>
                                            <p:tgtEl>
                                              <p:spTgt spid="3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2" presetClass="entr" presetSubtype="12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3" dur="50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4" presetID="2" presetClass="entr" presetSubtype="12" accel="90000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6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7" dur="500" fill="hold"/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8" presetID="2" presetClass="entr" presetSubtype="12" accel="90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0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1" dur="5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2" accel="90000" fill="hold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4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5" dur="500" fill="hold"/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2" presetClass="entr" presetSubtype="3" accel="90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8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9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0" presetID="2" presetClass="entr" presetSubtype="3" accel="90000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2" dur="50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3" dur="500" fill="hold"/>
                                            <p:tgtEl>
                                              <p:spTgt spid="3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4" presetID="2" presetClass="entr" presetSubtype="3" accel="90000" fill="hold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3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6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7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8" presetID="2" presetClass="entr" presetSubtype="3" accel="90000" fill="hold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0" dur="5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1" dur="500" fill="hold"/>
                                            <p:tgtEl>
                                              <p:spTgt spid="4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2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43" presetID="2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5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6" dur="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7" presetID="10" presetClass="entr" presetSubtype="0" fill="hold" grpId="0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9" dur="900"/>
                                            <p:tgtEl>
                                              <p:spTgt spid="8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5" grpId="0" animBg="1"/>
          <p:bldP spid="80" grpId="0" animBg="1"/>
        </p:bldLst>
      </p:timing>
    </mc:Fallback>
  </mc:AlternateContent>
</p:sld>
</file>

<file path=ppt/theme/theme1.xml><?xml version="1.0" encoding="utf-8"?>
<a:theme xmlns:a="http://schemas.openxmlformats.org/drawingml/2006/main" name="第一PPT，www.1ppt.com">
  <a:themeElements>
    <a:clrScheme name="自定义 4">
      <a:dk1>
        <a:sysClr val="windowText" lastClr="000000"/>
      </a:dk1>
      <a:lt1>
        <a:sysClr val="window" lastClr="FFFFFF"/>
      </a:lt1>
      <a:dk2>
        <a:srgbClr val="373545"/>
      </a:dk2>
      <a:lt2>
        <a:srgbClr val="000000"/>
      </a:lt2>
      <a:accent1>
        <a:srgbClr val="2683C6"/>
      </a:accent1>
      <a:accent2>
        <a:srgbClr val="2683C6"/>
      </a:accent2>
      <a:accent3>
        <a:srgbClr val="2683C6"/>
      </a:accent3>
      <a:accent4>
        <a:srgbClr val="2683C6"/>
      </a:accent4>
      <a:accent5>
        <a:srgbClr val="2683C6"/>
      </a:accent5>
      <a:accent6>
        <a:srgbClr val="2683C6"/>
      </a:accent6>
      <a:hlink>
        <a:srgbClr val="2683C6"/>
      </a:hlink>
      <a:folHlink>
        <a:srgbClr val="2683C6"/>
      </a:folHlink>
    </a:clrScheme>
    <a:fontScheme name="自定义 1">
      <a:majorFont>
        <a:latin typeface="Calibri"/>
        <a:ea typeface="微软雅黑"/>
        <a:cs typeface=""/>
      </a:majorFont>
      <a:minorFont>
        <a:latin typeface="Calibri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132</Words>
  <Application>Microsoft Office PowerPoint</Application>
  <PresentationFormat>自定义</PresentationFormat>
  <Paragraphs>36</Paragraphs>
  <Slides>10</Slides>
  <Notes>10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1" baseType="lpstr">
      <vt:lpstr>第一PPT，www.1ppt.com</vt:lpstr>
      <vt:lpstr>PowerPoint 演示文稿</vt:lpstr>
      <vt:lpstr>网络平台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第一PPT，www.1ppt.com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微立体</dc:title>
  <dc:creator>第一PPT</dc:creator>
  <cp:keywords>www.1ppt.com</cp:keywords>
  <cp:lastModifiedBy>Administrator</cp:lastModifiedBy>
  <cp:revision>165</cp:revision>
  <dcterms:created xsi:type="dcterms:W3CDTF">2015-11-21T04:10:00Z</dcterms:created>
  <dcterms:modified xsi:type="dcterms:W3CDTF">2020-06-23T13:15:59Z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2052-10.1.0.7023</vt:lpwstr>
  </property>
</Properties>
</file>