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258" r:id="rId5"/>
    <p:sldId id="260" r:id="rId6"/>
    <p:sldId id="261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3960" y="2157887"/>
            <a:ext cx="9144265" cy="1229208"/>
          </a:xfrm>
        </p:spPr>
        <p:txBody>
          <a:bodyPr anchor="b"/>
          <a:lstStyle>
            <a:lvl1pPr algn="l">
              <a:defRPr sz="5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单击此处添加课程名称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3960" y="3669847"/>
            <a:ext cx="9144265" cy="420742"/>
          </a:xfrm>
        </p:spPr>
        <p:txBody>
          <a:bodyPr>
            <a:noAutofit/>
          </a:bodyPr>
          <a:lstStyle>
            <a:lvl1pPr marL="0" indent="0" algn="l">
              <a:buNone/>
              <a:defRPr sz="297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9515" indent="0" algn="ctr">
              <a:buNone/>
              <a:defRPr sz="1440"/>
            </a:lvl7pPr>
            <a:lvl8pPr marL="2880995" indent="0" algn="ctr">
              <a:buNone/>
              <a:defRPr sz="1440"/>
            </a:lvl8pPr>
            <a:lvl9pPr marL="3292475" indent="0" algn="ctr">
              <a:buNone/>
              <a:defRPr sz="1440"/>
            </a:lvl9pPr>
          </a:lstStyle>
          <a:p>
            <a:r>
              <a:rPr lang="zh-CN" altLang="en-US" dirty="0"/>
              <a:t>讲师：XXX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40" y="1994866"/>
            <a:ext cx="5530700" cy="4367188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9515" indent="0">
              <a:buNone/>
              <a:defRPr sz="1800"/>
            </a:lvl7pPr>
            <a:lvl8pPr marL="2880995" indent="0">
              <a:buNone/>
              <a:defRPr sz="1800"/>
            </a:lvl8pPr>
            <a:lvl9pPr marL="3292475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</p:nvPr>
        </p:nvSpPr>
        <p:spPr>
          <a:xfrm>
            <a:off x="839812" y="457224"/>
            <a:ext cx="3932351" cy="883380"/>
          </a:xfrm>
        </p:spPr>
        <p:txBody>
          <a:bodyPr anchor="b">
            <a:normAutofit/>
          </a:bodyPr>
          <a:lstStyle>
            <a:lvl1pPr>
              <a:defRPr sz="27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812" y="1987763"/>
            <a:ext cx="3932351" cy="381178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9515" indent="0">
              <a:buNone/>
              <a:defRPr sz="900"/>
            </a:lvl7pPr>
            <a:lvl8pPr marL="2880995" indent="0">
              <a:buNone/>
              <a:defRPr sz="900"/>
            </a:lvl8pPr>
            <a:lvl9pPr marL="3292475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单击此处添加名称</a:t>
            </a:r>
            <a:endParaRPr lang="zh-CN" altLang="en-US" dirty="0" smtClean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8231" y="1825718"/>
            <a:ext cx="10515905" cy="4598329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16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373248" y="241160"/>
            <a:ext cx="10515905" cy="1325632"/>
          </a:xfrm>
        </p:spPr>
        <p:txBody>
          <a:bodyPr>
            <a:normAutofit/>
          </a:bodyPr>
          <a:lstStyle>
            <a:lvl1pPr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53" y="365144"/>
            <a:ext cx="2628976" cy="5812138"/>
          </a:xfrm>
        </p:spPr>
        <p:txBody>
          <a:bodyPr vert="eaVert">
            <a:normAutofit/>
          </a:bodyPr>
          <a:lstStyle>
            <a:lvl1pPr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47375" y="365144"/>
            <a:ext cx="6425373" cy="5812138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 hasCustomPrompt="1"/>
          </p:nvPr>
        </p:nvSpPr>
        <p:spPr>
          <a:xfrm>
            <a:off x="371969" y="181927"/>
            <a:ext cx="7965745" cy="729298"/>
          </a:xfrm>
        </p:spPr>
        <p:txBody>
          <a:bodyPr anchor="b"/>
          <a:lstStyle>
            <a:lvl1pPr>
              <a:defRPr sz="27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" hasCustomPrompt="1"/>
          </p:nvPr>
        </p:nvSpPr>
        <p:spPr>
          <a:xfrm>
            <a:off x="371969" y="991870"/>
            <a:ext cx="7965745" cy="592456"/>
          </a:xfrm>
        </p:spPr>
        <p:txBody>
          <a:bodyPr/>
          <a:lstStyle>
            <a:lvl1pPr marL="0" indent="0">
              <a:buNone/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9515" indent="0">
              <a:buNone/>
              <a:defRPr sz="900"/>
            </a:lvl7pPr>
            <a:lvl8pPr marL="2880995" indent="0">
              <a:buNone/>
              <a:defRPr sz="900"/>
            </a:lvl8pPr>
            <a:lvl9pPr marL="3292475" indent="0">
              <a:buNone/>
              <a:defRPr sz="900"/>
            </a:lvl9pPr>
          </a:lstStyle>
          <a:p>
            <a:pPr lvl="0"/>
            <a:r>
              <a:rPr lang="zh-CN" altLang="en-US" dirty="0" smtClean="0">
                <a:sym typeface="+mn-ea"/>
              </a:rPr>
              <a:t>单击此处添加章节内容</a:t>
            </a:r>
            <a:endParaRPr lang="zh-CN" altLang="en-US" dirty="0" smtClean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6"/>
          <p:cNvSpPr>
            <a:spLocks noGrp="1"/>
          </p:cNvSpPr>
          <p:nvPr>
            <p:ph type="body" sz="half" idx="2" hasCustomPrompt="1"/>
          </p:nvPr>
        </p:nvSpPr>
        <p:spPr>
          <a:xfrm>
            <a:off x="371969" y="436693"/>
            <a:ext cx="7965745" cy="322585"/>
          </a:xfrm>
        </p:spPr>
        <p:txBody>
          <a:bodyPr/>
          <a:lstStyle>
            <a:lvl1pPr marL="0" indent="0">
              <a:buNone/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9515" indent="0">
              <a:buNone/>
              <a:defRPr sz="900"/>
            </a:lvl7pPr>
            <a:lvl8pPr marL="2880995" indent="0">
              <a:buNone/>
              <a:defRPr sz="900"/>
            </a:lvl8pPr>
            <a:lvl9pPr marL="3292475" indent="0">
              <a:buNone/>
              <a:defRPr sz="900"/>
            </a:lvl9pPr>
          </a:lstStyle>
          <a:p>
            <a:pPr lvl="0"/>
            <a:r>
              <a:rPr lang="zh-CN" altLang="en-US" dirty="0" smtClean="0">
                <a:sym typeface="+mn-ea"/>
              </a:rPr>
              <a:t>单击此处添加章节名称</a:t>
            </a:r>
            <a:endParaRPr lang="zh-CN" altLang="en-US" dirty="0" smtClean="0"/>
          </a:p>
        </p:txBody>
      </p:sp>
      <p:sp>
        <p:nvSpPr>
          <p:cNvPr id="7" name="文本占位符 16"/>
          <p:cNvSpPr>
            <a:spLocks noGrp="1"/>
          </p:cNvSpPr>
          <p:nvPr>
            <p:ph type="body" sz="half" idx="10" hasCustomPrompt="1"/>
          </p:nvPr>
        </p:nvSpPr>
        <p:spPr>
          <a:xfrm>
            <a:off x="371969" y="820416"/>
            <a:ext cx="7965745" cy="583842"/>
          </a:xfrm>
        </p:spPr>
        <p:txBody>
          <a:bodyPr>
            <a:noAutofit/>
          </a:bodyPr>
          <a:lstStyle>
            <a:lvl1pPr marL="0" indent="0">
              <a:buNone/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9515" indent="0">
              <a:buNone/>
              <a:defRPr sz="900"/>
            </a:lvl7pPr>
            <a:lvl8pPr marL="2880995" indent="0">
              <a:buNone/>
              <a:defRPr sz="900"/>
            </a:lvl8pPr>
            <a:lvl9pPr marL="3292475" indent="0">
              <a:buNone/>
              <a:defRPr sz="900"/>
            </a:lvl9pPr>
          </a:lstStyle>
          <a:p>
            <a:pPr lvl="0"/>
            <a:r>
              <a:rPr lang="zh-CN" altLang="en-US" dirty="0" smtClean="0">
                <a:sym typeface="+mn-ea"/>
              </a:rPr>
              <a:t>单击此处添加主题名称</a:t>
            </a:r>
            <a:endParaRPr lang="zh-CN" altLang="en-US" dirty="0" smtClean="0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38150"/>
            <a:ext cx="14020800" cy="159067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7627620"/>
            <a:ext cx="3657600" cy="438150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7627620"/>
            <a:ext cx="5486400" cy="4381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7627620"/>
            <a:ext cx="3657600" cy="438150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77" y="392748"/>
            <a:ext cx="10515469" cy="103251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913" y="1879601"/>
            <a:ext cx="10515600" cy="1500187"/>
          </a:xfrm>
        </p:spPr>
        <p:txBody>
          <a:bodyPr/>
          <a:lstStyle>
            <a:lvl1pPr marL="0" indent="0">
              <a:buNone/>
              <a:defRPr sz="1620">
                <a:solidFill>
                  <a:srgbClr val="595959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8236" y="1802472"/>
            <a:ext cx="5181751" cy="4351561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单击此处添加章节内容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62389" y="1802472"/>
            <a:ext cx="5181751" cy="4351561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单击此处添加章节内容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373248" y="241160"/>
            <a:ext cx="10515905" cy="1325632"/>
          </a:xfrm>
        </p:spPr>
        <p:txBody>
          <a:bodyPr>
            <a:normAutofit/>
          </a:bodyPr>
          <a:lstStyle>
            <a:lvl1pPr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0817" y="1425533"/>
            <a:ext cx="5157936" cy="823955"/>
          </a:xfrm>
        </p:spPr>
        <p:txBody>
          <a:bodyPr anchor="b"/>
          <a:lstStyle>
            <a:lvl1pPr marL="0" indent="0">
              <a:buNone/>
              <a:defRPr sz="216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9515" indent="0">
              <a:buNone/>
              <a:defRPr sz="1440" b="1"/>
            </a:lvl7pPr>
            <a:lvl8pPr marL="2880995" indent="0">
              <a:buNone/>
              <a:defRPr sz="1440" b="1"/>
            </a:lvl8pPr>
            <a:lvl9pPr marL="3292475" indent="0">
              <a:buNone/>
              <a:defRPr sz="144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0817" y="2474208"/>
            <a:ext cx="5157936" cy="3684778"/>
          </a:xfrm>
        </p:spPr>
        <p:txBody>
          <a:bodyPr>
            <a:normAutofit/>
          </a:bodyPr>
          <a:lstStyle>
            <a:lvl1pPr>
              <a:defRPr sz="243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98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2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93384" y="1425533"/>
            <a:ext cx="5183339" cy="823955"/>
          </a:xfrm>
        </p:spPr>
        <p:txBody>
          <a:bodyPr anchor="b"/>
          <a:lstStyle>
            <a:lvl1pPr marL="0" indent="0">
              <a:buNone/>
              <a:defRPr sz="216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9515" indent="0">
              <a:buNone/>
              <a:defRPr sz="1440" b="1"/>
            </a:lvl7pPr>
            <a:lvl8pPr marL="2880995" indent="0">
              <a:buNone/>
              <a:defRPr sz="1440" b="1"/>
            </a:lvl8pPr>
            <a:lvl9pPr marL="3292475" indent="0">
              <a:buNone/>
              <a:defRPr sz="144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93384" y="2474208"/>
            <a:ext cx="5183339" cy="3684778"/>
          </a:xfrm>
        </p:spPr>
        <p:txBody>
          <a:bodyPr>
            <a:noAutofit/>
          </a:bodyPr>
          <a:lstStyle>
            <a:lvl1pPr>
              <a:defRPr sz="216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98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2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373248" y="241160"/>
            <a:ext cx="10515905" cy="1325632"/>
          </a:xfrm>
        </p:spPr>
        <p:txBody>
          <a:bodyPr>
            <a:normAutofit/>
          </a:bodyPr>
          <a:lstStyle>
            <a:lvl1pPr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373248" y="241160"/>
            <a:ext cx="10515905" cy="1325632"/>
          </a:xfrm>
        </p:spPr>
        <p:txBody>
          <a:bodyPr>
            <a:normAutofit/>
          </a:bodyPr>
          <a:lstStyle>
            <a:lvl1pPr>
              <a:defRPr sz="32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812" y="457224"/>
            <a:ext cx="3932351" cy="883380"/>
          </a:xfrm>
        </p:spPr>
        <p:txBody>
          <a:bodyPr anchor="b">
            <a:normAutofit/>
          </a:bodyPr>
          <a:lstStyle>
            <a:lvl1pPr>
              <a:defRPr sz="27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单击此处添加章节名称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339" y="1983782"/>
            <a:ext cx="6172379" cy="3931812"/>
          </a:xfrm>
        </p:spPr>
        <p:txBody>
          <a:bodyPr>
            <a:noAutofit/>
          </a:bodyPr>
          <a:lstStyle>
            <a:lvl1pPr>
              <a:defRPr sz="198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16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2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单击此处添加名称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812" y="1987763"/>
            <a:ext cx="3932351" cy="381178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9515" indent="0">
              <a:buNone/>
              <a:defRPr sz="900"/>
            </a:lvl7pPr>
            <a:lvl8pPr marL="2880995" indent="0">
              <a:buNone/>
              <a:defRPr sz="900"/>
            </a:lvl8pPr>
            <a:lvl9pPr marL="3292475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单击此处添加名称</a:t>
            </a:r>
            <a:endParaRPr lang="zh-CN" altLang="en-US" dirty="0" smtClean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image" Target="../media/image4.png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3240" y="365144"/>
            <a:ext cx="10515905" cy="1325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24" y="1825718"/>
            <a:ext cx="10515905" cy="435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24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263775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55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735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15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995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27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09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7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84530" indent="-22733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293110" y="2544445"/>
            <a:ext cx="6127750" cy="1229360"/>
          </a:xfrm>
        </p:spPr>
        <p:txBody>
          <a:bodyPr/>
          <a:p>
            <a:r>
              <a:rPr lang="zh-CN" altLang="zh-CN"/>
              <a:t>《三字经》</a:t>
            </a:r>
            <a:r>
              <a:rPr lang="zh-CN" altLang="zh-CN" sz="3200"/>
              <a:t>课时</a:t>
            </a:r>
            <a:r>
              <a:rPr lang="en-US" altLang="zh-CN" sz="3200"/>
              <a:t>4</a:t>
            </a:r>
            <a:endParaRPr lang="en-US" altLang="zh-CN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3078480" y="183515"/>
            <a:ext cx="3352800" cy="676910"/>
          </a:xfrm>
        </p:spPr>
        <p:txBody>
          <a:bodyPr>
            <a:noAutofit/>
          </a:bodyPr>
          <a:p>
            <a:r>
              <a:rPr lang="zh-CN" altLang="en-US" sz="4800"/>
              <a:t>东汉蔡文姬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蔡文姬，能辨琴；</a:t>
            </a:r>
            <a:endParaRPr lang="zh-CN" altLang="en-US" sz="3200"/>
          </a:p>
          <a:p>
            <a:r>
              <a:rPr lang="zh-CN" altLang="en-US" sz="3200"/>
              <a:t>谢道韫，能咏吟。</a:t>
            </a:r>
            <a:endParaRPr lang="zh-CN" altLang="en-US" sz="3200"/>
          </a:p>
        </p:txBody>
      </p:sp>
      <p:sp>
        <p:nvSpPr>
          <p:cNvPr id="4" name="文本占位符 4"/>
          <p:cNvSpPr>
            <a:spLocks noGrp="1"/>
          </p:cNvSpPr>
          <p:nvPr/>
        </p:nvSpPr>
        <p:spPr>
          <a:xfrm>
            <a:off x="4939665" y="3209290"/>
            <a:ext cx="3352800" cy="67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4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6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08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951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99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247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/>
              <a:t>晋谢道韫</a:t>
            </a:r>
            <a:endParaRPr lang="zh-CN" altLang="en-US" sz="4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356870"/>
            <a:ext cx="3543300" cy="228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19933" r="-697" b="10413"/>
          <a:stretch>
            <a:fillRect/>
          </a:stretch>
        </p:blipFill>
        <p:spPr>
          <a:xfrm>
            <a:off x="8089900" y="3209290"/>
            <a:ext cx="2570480" cy="331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527165" y="996315"/>
            <a:ext cx="2738755" cy="676910"/>
          </a:xfrm>
        </p:spPr>
        <p:txBody>
          <a:bodyPr>
            <a:noAutofit/>
          </a:bodyPr>
          <a:p>
            <a:r>
              <a:rPr lang="zh-CN" altLang="en-US" sz="4800"/>
              <a:t>唐刘宴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唐刘宴，方七岁，</a:t>
            </a:r>
            <a:endParaRPr lang="zh-CN" altLang="en-US" sz="3200"/>
          </a:p>
          <a:p>
            <a:r>
              <a:rPr lang="zh-CN" altLang="en-US" sz="3200"/>
              <a:t>举神通，作正字。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6440" y="2407920"/>
            <a:ext cx="3757295" cy="281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1776730" y="1544320"/>
            <a:ext cx="4022725" cy="1055370"/>
          </a:xfrm>
        </p:spPr>
        <p:txBody>
          <a:bodyPr>
            <a:noAutofit/>
          </a:bodyPr>
          <a:p>
            <a:r>
              <a:rPr lang="zh-CN" altLang="zh-CN" sz="6000"/>
              <a:t>春秋孔子</a:t>
            </a:r>
            <a:endParaRPr lang="zh-CN" altLang="zh-CN" sz="6000"/>
          </a:p>
        </p:txBody>
      </p:sp>
      <p:sp>
        <p:nvSpPr>
          <p:cNvPr id="7" name="文本框 6"/>
          <p:cNvSpPr txBox="1"/>
          <p:nvPr/>
        </p:nvSpPr>
        <p:spPr>
          <a:xfrm>
            <a:off x="1663700" y="3483610"/>
            <a:ext cx="3723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昔仲尼，师项橐；</a:t>
            </a:r>
            <a:endParaRPr lang="zh-CN" altLang="en-US" sz="3200"/>
          </a:p>
          <a:p>
            <a:r>
              <a:rPr lang="zh-CN" altLang="en-US" sz="3200"/>
              <a:t>古圣贤，尚勤学。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8260" y="1252220"/>
            <a:ext cx="257175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1781810" y="1535430"/>
            <a:ext cx="3754120" cy="1055370"/>
          </a:xfrm>
        </p:spPr>
        <p:txBody>
          <a:bodyPr>
            <a:noAutofit/>
          </a:bodyPr>
          <a:p>
            <a:r>
              <a:rPr lang="zh-CN" altLang="en-US" sz="6000"/>
              <a:t>宋朝赵普</a:t>
            </a:r>
            <a:endParaRPr lang="zh-CN" altLang="en-US" sz="6000"/>
          </a:p>
        </p:txBody>
      </p:sp>
      <p:sp>
        <p:nvSpPr>
          <p:cNvPr id="7" name="文本框 6"/>
          <p:cNvSpPr txBox="1"/>
          <p:nvPr/>
        </p:nvSpPr>
        <p:spPr>
          <a:xfrm>
            <a:off x="1881505" y="3033395"/>
            <a:ext cx="3777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赵中令，读鲁论</a:t>
            </a:r>
            <a:endParaRPr lang="zh-CN" altLang="en-US" sz="3200"/>
          </a:p>
          <a:p>
            <a:r>
              <a:rPr lang="zh-CN" altLang="en-US" sz="3200"/>
              <a:t>彼既仕，学且勤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7510" y="1598930"/>
            <a:ext cx="25717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395085" y="372745"/>
            <a:ext cx="3352800" cy="676910"/>
          </a:xfrm>
        </p:spPr>
        <p:txBody>
          <a:bodyPr>
            <a:noAutofit/>
          </a:bodyPr>
          <a:p>
            <a:r>
              <a:rPr lang="zh-CN" altLang="en-US" sz="4800"/>
              <a:t>西汉路温舒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披蒲编，削竹简；</a:t>
            </a:r>
            <a:endParaRPr lang="zh-CN" altLang="en-US" sz="3200"/>
          </a:p>
          <a:p>
            <a:r>
              <a:rPr lang="zh-CN" altLang="en-US" sz="3200"/>
              <a:t>彼无书，且知勉。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724" t="2741" r="7269" b="33988"/>
          <a:stretch>
            <a:fillRect/>
          </a:stretch>
        </p:blipFill>
        <p:spPr>
          <a:xfrm>
            <a:off x="6395085" y="1434465"/>
            <a:ext cx="3326765" cy="1861820"/>
          </a:xfrm>
          <a:prstGeom prst="rect">
            <a:avLst/>
          </a:prstGeom>
        </p:spPr>
      </p:pic>
      <p:sp>
        <p:nvSpPr>
          <p:cNvPr id="4" name="文本占位符 4"/>
          <p:cNvSpPr>
            <a:spLocks noGrp="1"/>
          </p:cNvSpPr>
          <p:nvPr/>
        </p:nvSpPr>
        <p:spPr>
          <a:xfrm>
            <a:off x="6395085" y="3665855"/>
            <a:ext cx="3352800" cy="67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4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6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08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951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99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247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/>
              <a:t>西汉公孙弘</a:t>
            </a:r>
            <a:endParaRPr lang="zh-CN" altLang="en-US" sz="4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10" y="4578985"/>
            <a:ext cx="257175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5010785" y="346710"/>
            <a:ext cx="6235065" cy="1102360"/>
          </a:xfrm>
        </p:spPr>
        <p:txBody>
          <a:bodyPr>
            <a:noAutofit/>
          </a:bodyPr>
          <a:p>
            <a:r>
              <a:rPr lang="zh-CN" altLang="en-US" sz="6600"/>
              <a:t>晋 车胤  孙康</a:t>
            </a:r>
            <a:endParaRPr lang="zh-CN" altLang="en-US" sz="6600"/>
          </a:p>
        </p:txBody>
      </p:sp>
      <p:sp>
        <p:nvSpPr>
          <p:cNvPr id="6" name="文本占位符 4"/>
          <p:cNvSpPr>
            <a:spLocks noGrp="1"/>
          </p:cNvSpPr>
          <p:nvPr/>
        </p:nvSpPr>
        <p:spPr>
          <a:xfrm>
            <a:off x="675640" y="3025775"/>
            <a:ext cx="3856990" cy="1283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4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6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08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951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99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247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/>
              <a:t>头悬梁，锥刺股；</a:t>
            </a:r>
            <a:endParaRPr lang="zh-CN" altLang="en-US" sz="3200"/>
          </a:p>
          <a:p>
            <a:r>
              <a:rPr lang="zh-CN" altLang="en-US" sz="3200"/>
              <a:t>彼不教，自勤苦。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315" y="2246630"/>
            <a:ext cx="5300345" cy="31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395085" y="183515"/>
            <a:ext cx="3352800" cy="676910"/>
          </a:xfrm>
        </p:spPr>
        <p:txBody>
          <a:bodyPr>
            <a:noAutofit/>
          </a:bodyPr>
          <a:p>
            <a:r>
              <a:rPr lang="zh-CN" altLang="en-US" sz="4800"/>
              <a:t>西汉朱买臣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如负薪，如挂角；</a:t>
            </a:r>
            <a:endParaRPr lang="zh-CN" altLang="en-US" sz="3200"/>
          </a:p>
          <a:p>
            <a:r>
              <a:rPr lang="zh-CN" altLang="en-US" sz="3200"/>
              <a:t>身虽劳，尤苦卓。</a:t>
            </a:r>
            <a:endParaRPr lang="zh-CN" altLang="en-US" sz="3200"/>
          </a:p>
        </p:txBody>
      </p:sp>
      <p:sp>
        <p:nvSpPr>
          <p:cNvPr id="4" name="文本占位符 4"/>
          <p:cNvSpPr>
            <a:spLocks noGrp="1"/>
          </p:cNvSpPr>
          <p:nvPr/>
        </p:nvSpPr>
        <p:spPr>
          <a:xfrm>
            <a:off x="6564630" y="3373120"/>
            <a:ext cx="3352800" cy="67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4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6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08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951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99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247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/>
              <a:t>西汉公孙弘</a:t>
            </a:r>
            <a:endParaRPr lang="zh-CN" altLang="en-US" sz="4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735" y="960120"/>
            <a:ext cx="2857500" cy="2228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85" y="4147185"/>
            <a:ext cx="17526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5988685" y="892810"/>
            <a:ext cx="3352800" cy="676910"/>
          </a:xfrm>
        </p:spPr>
        <p:txBody>
          <a:bodyPr>
            <a:noAutofit/>
          </a:bodyPr>
          <a:p>
            <a:r>
              <a:rPr lang="zh-CN" altLang="en-US" sz="4800"/>
              <a:t>北宋苏洵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苏老泉，二十七，始发愤，读书疾。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685" y="2399665"/>
            <a:ext cx="3235325" cy="318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1797685" y="618490"/>
            <a:ext cx="2993390" cy="676910"/>
          </a:xfrm>
        </p:spPr>
        <p:txBody>
          <a:bodyPr>
            <a:noAutofit/>
          </a:bodyPr>
          <a:p>
            <a:r>
              <a:rPr lang="zh-CN" altLang="en-US" sz="4800"/>
              <a:t>北宋梁灏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5995035" y="344868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若梁灏，八十二，对大廷，魁多士。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050" y="2182495"/>
            <a:ext cx="3058160" cy="372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4174490" y="278130"/>
            <a:ext cx="3352800" cy="676910"/>
          </a:xfrm>
        </p:spPr>
        <p:txBody>
          <a:bodyPr>
            <a:noAutofit/>
          </a:bodyPr>
          <a:p>
            <a:r>
              <a:rPr lang="zh-CN" altLang="en-US" sz="4800"/>
              <a:t>北齐祖莹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898525" y="2891155"/>
            <a:ext cx="3503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莹八岁，能咏诗；</a:t>
            </a:r>
            <a:endParaRPr lang="zh-CN" altLang="en-US" sz="3200"/>
          </a:p>
          <a:p>
            <a:r>
              <a:rPr lang="zh-CN" altLang="en-US" sz="3200"/>
              <a:t>泌七岁，能赋棋。</a:t>
            </a:r>
            <a:endParaRPr lang="zh-CN" altLang="en-US" sz="3200"/>
          </a:p>
        </p:txBody>
      </p:sp>
      <p:sp>
        <p:nvSpPr>
          <p:cNvPr id="4" name="文本占位符 4"/>
          <p:cNvSpPr>
            <a:spLocks noGrp="1"/>
          </p:cNvSpPr>
          <p:nvPr/>
        </p:nvSpPr>
        <p:spPr>
          <a:xfrm>
            <a:off x="4939665" y="3209290"/>
            <a:ext cx="3352800" cy="67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4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26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08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951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99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2475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/>
              <a:t>唐 李泌</a:t>
            </a:r>
            <a:endParaRPr lang="zh-CN" altLang="en-US" sz="4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6220" r="27101"/>
          <a:stretch>
            <a:fillRect/>
          </a:stretch>
        </p:blipFill>
        <p:spPr>
          <a:xfrm>
            <a:off x="7044690" y="62865"/>
            <a:ext cx="1938655" cy="2601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290" y="4034790"/>
            <a:ext cx="273367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宽屏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楷体</vt:lpstr>
      <vt:lpstr>Calibri Light</vt:lpstr>
      <vt:lpstr>Arial Unicode MS</vt:lpstr>
      <vt:lpstr>Calibri</vt:lpstr>
      <vt:lpstr>1_Office 主题</vt:lpstr>
      <vt:lpstr>主题2</vt:lpstr>
      <vt:lpstr>《三字经》课时3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掉书袋上</cp:lastModifiedBy>
  <cp:revision>14</cp:revision>
  <dcterms:created xsi:type="dcterms:W3CDTF">2018-11-02T07:05:00Z</dcterms:created>
  <dcterms:modified xsi:type="dcterms:W3CDTF">2018-11-12T03:15:27Z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