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0" r:id="rId5"/>
    <p:sldId id="258" r:id="rId6"/>
    <p:sldId id="259" r:id="rId7"/>
    <p:sldId id="261" r:id="rId8"/>
    <p:sldId id="262" r:id="rId9"/>
    <p:sldId id="263" r:id="rId10"/>
    <p:sldId id="267" r:id="rId11"/>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1892D6"/>
    <a:srgbClr val="269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file:///C:\KuGou\&#26472;&#27915;%20-%20&#24494;&#24494;&#19968;&#31505;&#24456;&#20542;&#22478;%20-%20&#21407;&#29256;&#20276;&#22863;.mp3" TargetMode="External"/><Relationship Id="rId2" Type="http://schemas.openxmlformats.org/officeDocument/2006/relationships/audio" Target="file:///C:\KuGou\&#26472;&#27915;%20-%20&#24494;&#24494;&#19968;&#31505;&#24456;&#20542;&#22478;%20-%20&#21407;&#29256;&#20276;&#22863;.mp3" TargetMode="Externa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hdphoto" Target="../media/image13.png"/><Relationship Id="rId4" Type="http://schemas.openxmlformats.org/officeDocument/2006/relationships/image" Target="../media/image12.png"/><Relationship Id="rId3" Type="http://schemas.microsoft.com/office/2007/relationships/hdphoto" Target="../media/image11.png"/><Relationship Id="rId2" Type="http://schemas.openxmlformats.org/officeDocument/2006/relationships/image" Target="../media/image10.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lum bright="-18000" contrast="-42000"/>
          </a:blip>
          <a:stretch>
            <a:fillRect/>
          </a:stretch>
        </p:blipFill>
        <p:spPr>
          <a:xfrm>
            <a:off x="-13335" y="4445"/>
            <a:ext cx="12230735" cy="6890385"/>
          </a:xfrm>
          <a:prstGeom prst="rect">
            <a:avLst/>
          </a:prstGeom>
        </p:spPr>
      </p:pic>
      <p:sp>
        <p:nvSpPr>
          <p:cNvPr id="2" name="标题 1"/>
          <p:cNvSpPr>
            <a:spLocks noGrp="1"/>
          </p:cNvSpPr>
          <p:nvPr>
            <p:ph type="ctrTitle"/>
          </p:nvPr>
        </p:nvSpPr>
        <p:spPr/>
        <p:txBody>
          <a:bodyPr/>
          <a:p>
            <a:r>
              <a:rPr lang="en-US" altLang="zh-CN" sz="7200" b="1">
                <a:solidFill>
                  <a:srgbClr val="33CCFF"/>
                </a:solidFill>
                <a:effectLst>
                  <a:outerShdw blurRad="50800" dist="38100" dir="2700000" algn="tl" rotWithShape="0">
                    <a:prstClr val="black">
                      <a:alpha val="40000"/>
                    </a:prstClr>
                  </a:outerShdw>
                  <a:reflection blurRad="6350" stA="60000" endA="900" endPos="58000" dir="5400000" sy="-100000" algn="bl" rotWithShape="0"/>
                </a:effectLst>
                <a:latin typeface="Senty Golden Bell 新蒂金钟体" panose="03000600000000000000" charset="-122"/>
                <a:ea typeface="Senty Golden Bell 新蒂金钟体" panose="03000600000000000000" charset="-122"/>
              </a:rPr>
              <a:t>Good Health to You</a:t>
            </a:r>
            <a:endParaRPr lang="en-US" altLang="zh-CN" sz="7200" b="1">
              <a:solidFill>
                <a:srgbClr val="33CCFF"/>
              </a:solidFill>
              <a:effectLst>
                <a:outerShdw blurRad="50800" dist="38100" dir="2700000" algn="tl" rotWithShape="0">
                  <a:prstClr val="black">
                    <a:alpha val="40000"/>
                  </a:prstClr>
                </a:outerShdw>
                <a:reflection blurRad="6350" stA="60000" endA="900" endPos="58000" dir="5400000" sy="-100000" algn="bl" rotWithShape="0"/>
              </a:effectLst>
              <a:latin typeface="Senty Golden Bell 新蒂金钟体" panose="03000600000000000000" charset="-122"/>
              <a:ea typeface="Senty Golden Bell 新蒂金钟体" panose="03000600000000000000" charset="-122"/>
            </a:endParaRPr>
          </a:p>
        </p:txBody>
      </p:sp>
      <p:sp>
        <p:nvSpPr>
          <p:cNvPr id="3" name="副标题 2"/>
          <p:cNvSpPr>
            <a:spLocks noGrp="1"/>
          </p:cNvSpPr>
          <p:nvPr>
            <p:ph type="subTitle" idx="1"/>
          </p:nvPr>
        </p:nvSpPr>
        <p:spPr/>
        <p:txBody>
          <a:bodyPr/>
          <a:p>
            <a:r>
              <a:rPr lang="en-US" altLang="zh-CN"/>
              <a:t>                                                                  </a:t>
            </a:r>
            <a:r>
              <a:rPr lang="en-US" altLang="zh-CN" sz="3600" b="1">
                <a:solidFill>
                  <a:srgbClr val="33CCFF"/>
                </a:solidFill>
                <a:effectLst>
                  <a:outerShdw blurRad="50800" dist="38100" dir="5400000" algn="t" rotWithShape="0">
                    <a:prstClr val="black">
                      <a:alpha val="40000"/>
                    </a:prstClr>
                  </a:outerShdw>
                  <a:reflection blurRad="6350" stA="60000" endA="900" endPos="58000" dir="5400000" sy="-100000" algn="bl" rotWithShape="0"/>
                </a:effectLst>
                <a:latin typeface="Senty Golden Bell 新蒂金钟体" panose="03000600000000000000" charset="-122"/>
                <a:ea typeface="Senty Golden Bell 新蒂金钟体" panose="03000600000000000000" charset="-122"/>
              </a:rPr>
              <a:t>桜の恋は </a:t>
            </a:r>
            <a:r>
              <a:rPr lang="zh-CN" altLang="en-US" sz="3600" b="1">
                <a:solidFill>
                  <a:srgbClr val="33CCFF"/>
                </a:solidFill>
                <a:effectLst>
                  <a:outerShdw blurRad="50800" dist="38100" dir="5400000" algn="t" rotWithShape="0">
                    <a:prstClr val="black">
                      <a:alpha val="40000"/>
                    </a:prstClr>
                  </a:outerShdw>
                  <a:reflection blurRad="6350" stA="60000" endA="900" endPos="58000" dir="5400000" sy="-100000" algn="bl" rotWithShape="0"/>
                </a:effectLst>
                <a:latin typeface="Senty Golden Bell 新蒂金钟体" panose="03000600000000000000" charset="-122"/>
                <a:ea typeface="Senty Golden Bell 新蒂金钟体" panose="03000600000000000000" charset="-122"/>
              </a:rPr>
              <a:t>组</a:t>
            </a:r>
            <a:endParaRPr lang="zh-CN" altLang="en-US" sz="3600" b="1">
              <a:solidFill>
                <a:srgbClr val="33CCFF"/>
              </a:solidFill>
              <a:effectLst>
                <a:outerShdw blurRad="50800" dist="38100" dir="5400000" algn="t" rotWithShape="0">
                  <a:prstClr val="black">
                    <a:alpha val="40000"/>
                  </a:prstClr>
                </a:outerShdw>
                <a:reflection blurRad="6350" stA="60000" endA="900" endPos="58000" dir="5400000" sy="-100000" algn="bl" rotWithShape="0"/>
              </a:effectLst>
              <a:latin typeface="Senty Golden Bell 新蒂金钟体" panose="03000600000000000000" charset="-122"/>
              <a:ea typeface="Senty Golden Bell 新蒂金钟体" panose="03000600000000000000" charset="-122"/>
            </a:endParaRPr>
          </a:p>
        </p:txBody>
      </p:sp>
      <p:pic>
        <p:nvPicPr>
          <p:cNvPr id="6" name="杨洋 - 微微一笑很倾城 - 原版伴奏">
            <a:hlinkClick r:id="" action="ppaction://media"/>
          </p:cNvPr>
          <p:cNvPicPr/>
          <p:nvPr>
            <a:audioFile r:link="rId2"/>
            <p:extLst>
              <p:ext uri="{DAA4B4D4-6D71-4841-9C94-3DE7FCFB9230}">
                <p14:media xmlns:p14="http://schemas.microsoft.com/office/powerpoint/2010/main" r:link="rId3"/>
              </p:ext>
            </p:extLst>
          </p:nvPr>
        </p:nvPicPr>
        <p:blipFill>
          <a:blip r:embed="rId4"/>
          <a:stretch>
            <a:fillRect/>
          </a:stretch>
        </p:blipFill>
        <p:spPr>
          <a:xfrm>
            <a:off x="10048875" y="4978400"/>
            <a:ext cx="619125" cy="6191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7" repeatCount="indefinite" fill="hold" display="1">
                  <p:stCondLst>
                    <p:cond delay="indefinite"/>
                  </p:stCondLst>
                  <p:endCondLst>
                    <p:cond evt="onNext">
                      <p:tgtEl>
                        <p:sldTgt/>
                      </p:tgtEl>
                    </p:cond>
                    <p:cond evt="onPrev">
                      <p:tgtEl>
                        <p:sldTgt/>
                      </p:tgtEl>
                    </p:cond>
                    <p:cond evt="onStopAudio">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4"/>
          <p:cNvPicPr>
            <a:picLocks noChangeAspect="1"/>
          </p:cNvPicPr>
          <p:nvPr>
            <p:ph idx="1"/>
          </p:nvPr>
        </p:nvPicPr>
        <p:blipFill>
          <a:blip r:embed="rId1">
            <a:lum bright="-18000" contrast="-42000"/>
          </a:blip>
          <a:stretch>
            <a:fillRect/>
          </a:stretch>
        </p:blipFill>
        <p:spPr>
          <a:xfrm>
            <a:off x="-26035" y="-5080"/>
            <a:ext cx="12208510" cy="6853555"/>
          </a:xfrm>
          <a:prstGeom prst="rect">
            <a:avLst/>
          </a:prstGeom>
        </p:spPr>
      </p:pic>
      <p:sp>
        <p:nvSpPr>
          <p:cNvPr id="2" name="标题 1"/>
          <p:cNvSpPr>
            <a:spLocks noGrp="1"/>
          </p:cNvSpPr>
          <p:nvPr>
            <p:ph type="title"/>
          </p:nvPr>
        </p:nvSpPr>
        <p:spPr>
          <a:xfrm>
            <a:off x="1088390" y="351790"/>
            <a:ext cx="10515600" cy="5668645"/>
          </a:xfrm>
        </p:spPr>
        <p:txBody>
          <a:bodyPr/>
          <a:p>
            <a:r>
              <a:rPr lang="zh-CN" altLang="en-US" sz="5400">
                <a:solidFill>
                  <a:srgbClr val="33CCFF"/>
                </a:solidFill>
                <a:effectLst>
                  <a:outerShdw blurRad="50800" dist="38100" dir="5400000" algn="t" rotWithShape="0">
                    <a:prstClr val="black">
                      <a:alpha val="40000"/>
                    </a:prstClr>
                  </a:outerShdw>
                  <a:reflection blurRad="6350" stA="55000" endA="300" endPos="45500" dir="5400000" sy="-100000" algn="bl" rotWithShape="0"/>
                </a:effectLst>
                <a:latin typeface="Senty Golden Bell 新蒂金钟体" panose="03000600000000000000" charset="-122"/>
                <a:ea typeface="Senty Golden Bell 新蒂金钟体" panose="03000600000000000000" charset="-122"/>
              </a:rPr>
              <a:t>Do you want to be strong and healthy? Do you know how to stay strong and healthy? Next, our group will introduce some ways to keep fit and healthy </a:t>
            </a:r>
            <a:r>
              <a:rPr lang="en-US" altLang="zh-CN" sz="5400">
                <a:solidFill>
                  <a:srgbClr val="33CCFF"/>
                </a:solidFill>
                <a:effectLst>
                  <a:outerShdw blurRad="50800" dist="38100" dir="5400000" algn="t" rotWithShape="0">
                    <a:prstClr val="black">
                      <a:alpha val="40000"/>
                    </a:prstClr>
                  </a:outerShdw>
                  <a:reflection blurRad="6350" stA="55000" endA="300" endPos="45500" dir="5400000" sy="-100000" algn="bl" rotWithShape="0"/>
                </a:effectLst>
                <a:latin typeface="Senty Golden Bell 新蒂金钟体" panose="03000600000000000000" charset="-122"/>
                <a:ea typeface="Senty Golden Bell 新蒂金钟体" panose="03000600000000000000" charset="-122"/>
              </a:rPr>
              <a:t>!</a:t>
            </a:r>
            <a:endParaRPr lang="en-US" altLang="zh-CN" sz="5400">
              <a:solidFill>
                <a:srgbClr val="33CCFF"/>
              </a:solidFill>
              <a:effectLst>
                <a:outerShdw blurRad="50800" dist="38100" dir="5400000" algn="t" rotWithShape="0">
                  <a:prstClr val="black">
                    <a:alpha val="40000"/>
                  </a:prstClr>
                </a:outerShdw>
                <a:reflection blurRad="6350" stA="55000" endA="300" endPos="45500" dir="5400000" sy="-100000" algn="bl" rotWithShape="0"/>
              </a:effectLst>
              <a:latin typeface="Senty Golden Bell 新蒂金钟体" panose="03000600000000000000" charset="-122"/>
              <a:ea typeface="Senty Golden Bell 新蒂金钟体" panose="03000600000000000000" charset="-122"/>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内容占位符 4"/>
          <p:cNvPicPr>
            <a:picLocks noChangeAspect="1"/>
          </p:cNvPicPr>
          <p:nvPr>
            <p:ph idx="1"/>
          </p:nvPr>
        </p:nvPicPr>
        <p:blipFill>
          <a:blip r:embed="rId1">
            <a:lum bright="-18000" contrast="-42000"/>
          </a:blip>
          <a:stretch>
            <a:fillRect/>
          </a:stretch>
        </p:blipFill>
        <p:spPr>
          <a:xfrm>
            <a:off x="-26035" y="-5080"/>
            <a:ext cx="12208510" cy="6853555"/>
          </a:xfrm>
          <a:prstGeom prst="rect">
            <a:avLst/>
          </a:prstGeom>
        </p:spPr>
      </p:pic>
      <p:sp>
        <p:nvSpPr>
          <p:cNvPr id="3" name="矩形 2"/>
          <p:cNvSpPr/>
          <p:nvPr/>
        </p:nvSpPr>
        <p:spPr>
          <a:xfrm>
            <a:off x="943610" y="285115"/>
            <a:ext cx="9091930" cy="1381760"/>
          </a:xfrm>
          <a:prstGeom prst="rect">
            <a:avLst/>
          </a:prstGeom>
          <a:noFill/>
          <a:ln>
            <a:noFill/>
          </a:ln>
        </p:spPr>
        <p:txBody>
          <a:bodyPr wrap="square" rtlCol="0" anchor="t">
            <a:spAutoFit/>
          </a:bodyPr>
          <a:p>
            <a:pPr algn="ctr"/>
            <a:r>
              <a:rPr lang="en-US" altLang="zh-CN" sz="7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rPr>
              <a:t>Good health to you</a:t>
            </a:r>
            <a:endParaRPr lang="en-US" altLang="zh-CN" sz="7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endParaRPr>
          </a:p>
        </p:txBody>
      </p:sp>
      <p:sp>
        <p:nvSpPr>
          <p:cNvPr id="6" name="文本框 5"/>
          <p:cNvSpPr txBox="1"/>
          <p:nvPr/>
        </p:nvSpPr>
        <p:spPr>
          <a:xfrm>
            <a:off x="255905" y="1564005"/>
            <a:ext cx="3338830" cy="2887980"/>
          </a:xfrm>
          <a:prstGeom prst="rect">
            <a:avLst/>
          </a:prstGeom>
          <a:noFill/>
        </p:spPr>
        <p:txBody>
          <a:bodyPr wrap="square" rtlCol="0">
            <a:spAutoFit/>
          </a:bodyPr>
          <a:p>
            <a:r>
              <a:rPr lang="en-US" altLang="zh-CN" sz="2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sym typeface="+mn-ea"/>
              </a:rPr>
              <a:t>First,</a:t>
            </a:r>
            <a:br>
              <a:rPr lang="en-US" altLang="zh-CN" sz="2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sym typeface="+mn-ea"/>
              </a:rPr>
            </a:br>
            <a:r>
              <a:rPr lang="en-US" altLang="zh-CN" sz="2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sym typeface="+mn-ea"/>
              </a:rPr>
              <a:t>You need good living habits. Such as , go to bed early and get up early,  alway have</a:t>
            </a:r>
            <a:br>
              <a:rPr lang="en-US" altLang="zh-CN" sz="2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sym typeface="+mn-ea"/>
              </a:rPr>
            </a:br>
            <a:r>
              <a:rPr lang="en-US" altLang="zh-CN" sz="2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sym typeface="+mn-ea"/>
              </a:rPr>
              <a:t>breakfast and, brush your teeth two times a day.That is very Important.</a:t>
            </a:r>
            <a:endParaRPr lang="en-US" altLang="zh-CN" sz="2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sym typeface="+mn-ea"/>
            </a:endParaRPr>
          </a:p>
          <a:p>
            <a:endParaRPr lang="en-US" altLang="zh-CN" sz="2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sym typeface="+mn-ea"/>
            </a:endParaRPr>
          </a:p>
        </p:txBody>
      </p:sp>
      <p:pic>
        <p:nvPicPr>
          <p:cNvPr id="7" name="图片 6"/>
          <p:cNvPicPr>
            <a:picLocks noChangeAspect="1"/>
          </p:cNvPicPr>
          <p:nvPr/>
        </p:nvPicPr>
        <p:blipFill>
          <a:blip r:embed="rId2"/>
          <a:stretch>
            <a:fillRect/>
          </a:stretch>
        </p:blipFill>
        <p:spPr>
          <a:xfrm>
            <a:off x="3427095" y="1977390"/>
            <a:ext cx="2435860" cy="2282825"/>
          </a:xfrm>
          <a:prstGeom prst="rect">
            <a:avLst/>
          </a:prstGeom>
          <a:effectLst>
            <a:softEdge rad="317500"/>
          </a:effectLst>
        </p:spPr>
      </p:pic>
      <p:sp>
        <p:nvSpPr>
          <p:cNvPr id="12" name="文本框 11"/>
          <p:cNvSpPr txBox="1"/>
          <p:nvPr/>
        </p:nvSpPr>
        <p:spPr>
          <a:xfrm>
            <a:off x="427990" y="4148455"/>
            <a:ext cx="3336290" cy="2306955"/>
          </a:xfrm>
          <a:prstGeom prst="rect">
            <a:avLst/>
          </a:prstGeom>
          <a:noFill/>
        </p:spPr>
        <p:txBody>
          <a:bodyPr wrap="square" rtlCol="0">
            <a:spAutoFit/>
          </a:bodyPr>
          <a:p>
            <a:r>
              <a:rPr lang="en-US" altLang="zh-CN"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sym typeface="+mn-ea"/>
              </a:rPr>
              <a:t>Second,</a:t>
            </a:r>
            <a:br>
              <a:rPr lang="en-US" altLang="zh-CN"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sym typeface="+mn-ea"/>
              </a:rPr>
            </a:br>
            <a:r>
              <a:rPr lang="en-US" altLang="zh-CN"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sym typeface="+mn-ea"/>
              </a:rPr>
              <a:t>you should work hard This will allow you to become smart and healthy.and keep a happy mood every day have a happy mood is  very Important, </a:t>
            </a:r>
            <a:endParaRPr lang="en-US" altLang="zh-CN"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sym typeface="+mn-ea"/>
            </a:endParaRPr>
          </a:p>
          <a:p>
            <a:endParaRPr lang="en-US" altLang="zh-CN"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sym typeface="+mn-ea"/>
            </a:endParaRPr>
          </a:p>
        </p:txBody>
      </p:sp>
      <p:pic>
        <p:nvPicPr>
          <p:cNvPr id="13" name="图片 12"/>
          <p:cNvPicPr>
            <a:picLocks noChangeAspect="1"/>
          </p:cNvPicPr>
          <p:nvPr/>
        </p:nvPicPr>
        <p:blipFill>
          <a:blip r:embed="rId3"/>
          <a:stretch>
            <a:fillRect/>
          </a:stretch>
        </p:blipFill>
        <p:spPr>
          <a:xfrm>
            <a:off x="3427095" y="4675505"/>
            <a:ext cx="3700145" cy="2004060"/>
          </a:xfrm>
          <a:prstGeom prst="rect">
            <a:avLst/>
          </a:prstGeom>
          <a:effectLst>
            <a:softEdge rad="317500"/>
          </a:effectLst>
        </p:spPr>
      </p:pic>
      <p:sp>
        <p:nvSpPr>
          <p:cNvPr id="14" name="文本框 13"/>
          <p:cNvSpPr txBox="1"/>
          <p:nvPr/>
        </p:nvSpPr>
        <p:spPr>
          <a:xfrm>
            <a:off x="8179435" y="1511300"/>
            <a:ext cx="4003040" cy="2030095"/>
          </a:xfrm>
          <a:prstGeom prst="rect">
            <a:avLst/>
          </a:prstGeom>
          <a:noFill/>
        </p:spPr>
        <p:txBody>
          <a:bodyPr wrap="square" rtlCol="0">
            <a:spAutoFit/>
          </a:bodyPr>
          <a:p>
            <a:r>
              <a:rPr lang="en-US" altLang="zh-CN">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sym typeface="+mn-ea"/>
              </a:rPr>
              <a:t>Third,</a:t>
            </a:r>
            <a:br>
              <a:rPr lang="en-US" altLang="zh-CN">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sym typeface="+mn-ea"/>
              </a:rPr>
            </a:br>
            <a:r>
              <a:rPr lang="en-US" altLang="zh-CN">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sym typeface="+mn-ea"/>
              </a:rPr>
              <a:t>you should do enough exercises every day Like, running swimming rideing bikes.Because that can make our body stronger and stronger.</a:t>
            </a:r>
            <a:endParaRPr lang="en-US" altLang="zh-CN">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sym typeface="+mn-ea"/>
            </a:endParaRPr>
          </a:p>
          <a:p>
            <a:endParaRPr lang="en-US" altLang="zh-CN">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sym typeface="+mn-ea"/>
            </a:endParaRPr>
          </a:p>
        </p:txBody>
      </p:sp>
      <p:pic>
        <p:nvPicPr>
          <p:cNvPr id="15" name="图片 14"/>
          <p:cNvPicPr>
            <a:picLocks noChangeAspect="1"/>
          </p:cNvPicPr>
          <p:nvPr/>
        </p:nvPicPr>
        <p:blipFill>
          <a:blip r:embed="rId4"/>
          <a:stretch>
            <a:fillRect/>
          </a:stretch>
        </p:blipFill>
        <p:spPr>
          <a:xfrm>
            <a:off x="5625465" y="1410970"/>
            <a:ext cx="1949450" cy="2286000"/>
          </a:xfrm>
          <a:prstGeom prst="rect">
            <a:avLst/>
          </a:prstGeom>
          <a:effectLst>
            <a:softEdge rad="317500"/>
          </a:effectLst>
        </p:spPr>
      </p:pic>
      <p:sp>
        <p:nvSpPr>
          <p:cNvPr id="17" name="文本框 16"/>
          <p:cNvSpPr txBox="1"/>
          <p:nvPr/>
        </p:nvSpPr>
        <p:spPr>
          <a:xfrm>
            <a:off x="7828915" y="3541395"/>
            <a:ext cx="4261485" cy="3138170"/>
          </a:xfrm>
          <a:prstGeom prst="rect">
            <a:avLst/>
          </a:prstGeom>
          <a:noFill/>
        </p:spPr>
        <p:txBody>
          <a:bodyPr wrap="square" rtlCol="0">
            <a:spAutoFit/>
          </a:bodyPr>
          <a:p>
            <a:r>
              <a:rPr lang="en-US" altLang="zh-CN"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sym typeface="+mn-ea"/>
              </a:rPr>
              <a:t>Fourth,</a:t>
            </a:r>
            <a:br>
              <a:rPr lang="en-US" altLang="zh-CN"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sym typeface="+mn-ea"/>
              </a:rPr>
            </a:br>
            <a:r>
              <a:rPr lang="en-US" altLang="zh-CN"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sym typeface="+mn-ea"/>
              </a:rPr>
              <a:t>you should eat some good food.Such as vegetables and fruit.They are good for your body.And don’t eat too much meat.That is not good for your body.And don’t eat too much sweet food and fried food they are not good for you.Such as ice cream,cake,French fries and Fried chicken .</a:t>
            </a:r>
            <a:endParaRPr lang="en-US" altLang="zh-CN"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sym typeface="+mn-ea"/>
            </a:endParaRPr>
          </a:p>
          <a:p>
            <a:endParaRPr lang="en-US" altLang="zh-CN"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enty Golden Bell 新蒂金钟体" panose="03000600000000000000" charset="-122"/>
              <a:ea typeface="Senty Golden Bell 新蒂金钟体" panose="03000600000000000000" charset="-122"/>
              <a:sym typeface="+mn-ea"/>
            </a:endParaRPr>
          </a:p>
        </p:txBody>
      </p:sp>
      <p:pic>
        <p:nvPicPr>
          <p:cNvPr id="18" name="图片 17"/>
          <p:cNvPicPr>
            <a:picLocks noChangeAspect="1"/>
          </p:cNvPicPr>
          <p:nvPr/>
        </p:nvPicPr>
        <p:blipFill>
          <a:blip r:embed="rId5"/>
          <a:stretch>
            <a:fillRect/>
          </a:stretch>
        </p:blipFill>
        <p:spPr>
          <a:xfrm>
            <a:off x="6276975" y="3541395"/>
            <a:ext cx="1647190" cy="1631950"/>
          </a:xfrm>
          <a:prstGeom prst="rect">
            <a:avLst/>
          </a:prstGeom>
          <a:effectLst>
            <a:softEdge rad="317500"/>
          </a:effec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4"/>
          <p:cNvPicPr>
            <a:picLocks noChangeAspect="1"/>
          </p:cNvPicPr>
          <p:nvPr>
            <p:ph idx="1"/>
          </p:nvPr>
        </p:nvPicPr>
        <p:blipFill>
          <a:blip r:embed="rId1">
            <a:lum bright="-18000" contrast="-42000"/>
          </a:blip>
          <a:stretch>
            <a:fillRect/>
          </a:stretch>
        </p:blipFill>
        <p:spPr>
          <a:xfrm>
            <a:off x="-8255" y="1905"/>
            <a:ext cx="12208510" cy="6853555"/>
          </a:xfrm>
          <a:prstGeom prst="rect">
            <a:avLst/>
          </a:prstGeom>
        </p:spPr>
      </p:pic>
      <p:sp>
        <p:nvSpPr>
          <p:cNvPr id="2" name="标题 1"/>
          <p:cNvSpPr>
            <a:spLocks noGrp="1"/>
          </p:cNvSpPr>
          <p:nvPr>
            <p:ph type="title"/>
          </p:nvPr>
        </p:nvSpPr>
        <p:spPr>
          <a:xfrm>
            <a:off x="838200" y="2458085"/>
            <a:ext cx="7552690" cy="1325880"/>
          </a:xfrm>
        </p:spPr>
        <p:txBody>
          <a:bodyPr>
            <a:normAutofit fontScale="90000"/>
          </a:bodyPr>
          <a:p>
            <a:r>
              <a:rPr lang="en-US" altLang="zh-CN" sz="6000" b="1">
                <a:solidFill>
                  <a:srgbClr val="33CCFF"/>
                </a:solidFill>
                <a:effectLst>
                  <a:outerShdw blurRad="50800" dist="38100" dir="5400000" algn="t" rotWithShape="0">
                    <a:prstClr val="black">
                      <a:alpha val="40000"/>
                    </a:prstClr>
                  </a:outerShdw>
                  <a:reflection blurRad="6350" stA="55000" endA="300" endPos="45500" dir="5400000" sy="-100000" algn="bl" rotWithShape="0"/>
                </a:effectLst>
                <a:latin typeface="Senty Golden Bell 新蒂金钟体" panose="03000600000000000000" charset="-122"/>
                <a:ea typeface="Senty Golden Bell 新蒂金钟体" panose="03000600000000000000" charset="-122"/>
              </a:rPr>
              <a:t>First,</a:t>
            </a:r>
            <a:br>
              <a:rPr lang="en-US" altLang="zh-CN" sz="6000" b="1">
                <a:solidFill>
                  <a:srgbClr val="33CCFF"/>
                </a:solidFill>
                <a:effectLst>
                  <a:outerShdw blurRad="50800" dist="38100" dir="5400000" algn="t" rotWithShape="0">
                    <a:prstClr val="black">
                      <a:alpha val="40000"/>
                    </a:prstClr>
                  </a:outerShdw>
                  <a:reflection blurRad="6350" stA="55000" endA="300" endPos="45500" dir="5400000" sy="-100000" algn="bl" rotWithShape="0"/>
                </a:effectLst>
                <a:latin typeface="Senty Golden Bell 新蒂金钟体" panose="03000600000000000000" charset="-122"/>
                <a:ea typeface="Senty Golden Bell 新蒂金钟体" panose="03000600000000000000" charset="-122"/>
              </a:rPr>
            </a:br>
            <a:r>
              <a:rPr lang="en-US" altLang="zh-CN" sz="5400" b="1">
                <a:solidFill>
                  <a:srgbClr val="33CCFF"/>
                </a:solidFill>
                <a:effectLst>
                  <a:outerShdw blurRad="50800" dist="38100" dir="5400000" algn="t" rotWithShape="0">
                    <a:prstClr val="black">
                      <a:alpha val="40000"/>
                    </a:prstClr>
                  </a:outerShdw>
                  <a:reflection blurRad="6350" stA="55000" endA="300" endPos="45500" dir="5400000" sy="-100000" algn="bl" rotWithShape="0"/>
                </a:effectLst>
                <a:latin typeface="Senty Golden Bell 新蒂金钟体" panose="03000600000000000000" charset="-122"/>
                <a:ea typeface="Senty Golden Bell 新蒂金钟体" panose="03000600000000000000" charset="-122"/>
              </a:rPr>
              <a:t>You need good living habits. Such as , go to bed early and get up early,  alway have</a:t>
            </a:r>
            <a:br>
              <a:rPr lang="en-US" altLang="zh-CN" sz="5400" b="1">
                <a:solidFill>
                  <a:srgbClr val="33CCFF"/>
                </a:solidFill>
                <a:effectLst>
                  <a:outerShdw blurRad="50800" dist="38100" dir="5400000" algn="t" rotWithShape="0">
                    <a:prstClr val="black">
                      <a:alpha val="40000"/>
                    </a:prstClr>
                  </a:outerShdw>
                  <a:reflection blurRad="6350" stA="55000" endA="300" endPos="45500" dir="5400000" sy="-100000" algn="bl" rotWithShape="0"/>
                </a:effectLst>
                <a:latin typeface="Senty Golden Bell 新蒂金钟体" panose="03000600000000000000" charset="-122"/>
                <a:ea typeface="Senty Golden Bell 新蒂金钟体" panose="03000600000000000000" charset="-122"/>
              </a:rPr>
            </a:br>
            <a:r>
              <a:rPr lang="en-US" altLang="zh-CN" sz="5400" b="1">
                <a:solidFill>
                  <a:srgbClr val="33CCFF"/>
                </a:solidFill>
                <a:effectLst>
                  <a:outerShdw blurRad="50800" dist="38100" dir="5400000" algn="t" rotWithShape="0">
                    <a:prstClr val="black">
                      <a:alpha val="40000"/>
                    </a:prstClr>
                  </a:outerShdw>
                  <a:reflection blurRad="6350" stA="55000" endA="300" endPos="45500" dir="5400000" sy="-100000" algn="bl" rotWithShape="0"/>
                </a:effectLst>
                <a:latin typeface="Senty Golden Bell 新蒂金钟体" panose="03000600000000000000" charset="-122"/>
                <a:ea typeface="Senty Golden Bell 新蒂金钟体" panose="03000600000000000000" charset="-122"/>
              </a:rPr>
              <a:t>breakfast and, brush your teeth two times a day.That is very Important.</a:t>
            </a:r>
            <a:endParaRPr lang="en-US" altLang="zh-CN" sz="5400" b="1">
              <a:solidFill>
                <a:srgbClr val="33CCFF"/>
              </a:solidFill>
              <a:effectLst>
                <a:outerShdw blurRad="50800" dist="38100" dir="5400000" algn="t" rotWithShape="0">
                  <a:prstClr val="black">
                    <a:alpha val="40000"/>
                  </a:prstClr>
                </a:outerShdw>
                <a:reflection blurRad="6350" stA="55000" endA="300" endPos="45500" dir="5400000" sy="-100000" algn="bl" rotWithShape="0"/>
              </a:effectLst>
              <a:latin typeface="Senty Golden Bell 新蒂金钟体" panose="03000600000000000000" charset="-122"/>
              <a:ea typeface="Senty Golden Bell 新蒂金钟体" panose="03000600000000000000" charset="-122"/>
            </a:endParaRPr>
          </a:p>
        </p:txBody>
      </p:sp>
      <p:pic>
        <p:nvPicPr>
          <p:cNvPr id="10" name="图片 9" descr="a56fb48cecf0ee46"/>
          <p:cNvPicPr>
            <a:picLocks noChangeAspect="1"/>
          </p:cNvPicPr>
          <p:nvPr/>
        </p:nvPicPr>
        <p:blipFill>
          <a:blip r:embed="rId2"/>
          <a:stretch>
            <a:fillRect/>
          </a:stretch>
        </p:blipFill>
        <p:spPr>
          <a:xfrm>
            <a:off x="8105140" y="-102870"/>
            <a:ext cx="2915920" cy="3771265"/>
          </a:xfrm>
          <a:prstGeom prst="rect">
            <a:avLst/>
          </a:prstGeom>
          <a:ln>
            <a:solidFill>
              <a:schemeClr val="accent1"/>
            </a:solidFill>
          </a:ln>
          <a:effectLst>
            <a:outerShdw blurRad="50800" dist="38100" dir="2700000" algn="tl" rotWithShape="0">
              <a:prstClr val="black">
                <a:alpha val="40000"/>
              </a:prstClr>
            </a:outerShdw>
            <a:reflection blurRad="6350" stA="50000" endA="300" endPos="55000" dir="5400000" sy="-100000" algn="bl" rotWithShape="0"/>
            <a:softEdge rad="635000"/>
          </a:effectLst>
        </p:spPr>
      </p:pic>
      <p:pic>
        <p:nvPicPr>
          <p:cNvPr id="11" name="图片 10"/>
          <p:cNvPicPr>
            <a:picLocks noChangeAspect="1"/>
          </p:cNvPicPr>
          <p:nvPr/>
        </p:nvPicPr>
        <p:blipFill>
          <a:blip r:embed="rId3"/>
          <a:stretch>
            <a:fillRect/>
          </a:stretch>
        </p:blipFill>
        <p:spPr>
          <a:xfrm>
            <a:off x="8002905" y="3668395"/>
            <a:ext cx="4197350" cy="2470785"/>
          </a:xfrm>
          <a:prstGeom prst="rect">
            <a:avLst/>
          </a:prstGeom>
          <a:ln>
            <a:solidFill>
              <a:schemeClr val="accent1"/>
            </a:solidFill>
          </a:ln>
          <a:effectLst>
            <a:outerShdw blurRad="50800" dist="38100" dir="2700000" algn="tl" rotWithShape="0">
              <a:prstClr val="black">
                <a:alpha val="40000"/>
              </a:prstClr>
            </a:outerShdw>
            <a:reflection blurRad="6350" stA="50000" endA="300" endPos="55000" dir="5400000" sy="-100000" algn="bl" rotWithShape="0"/>
            <a:softEdge rad="635000"/>
          </a:effec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4"/>
          <p:cNvPicPr>
            <a:picLocks noChangeAspect="1"/>
          </p:cNvPicPr>
          <p:nvPr>
            <p:ph idx="1"/>
          </p:nvPr>
        </p:nvPicPr>
        <p:blipFill>
          <a:blip r:embed="rId1">
            <a:lum bright="-18000" contrast="-42000"/>
          </a:blip>
          <a:stretch>
            <a:fillRect/>
          </a:stretch>
        </p:blipFill>
        <p:spPr>
          <a:xfrm>
            <a:off x="-8255" y="1905"/>
            <a:ext cx="12208510" cy="6853555"/>
          </a:xfrm>
          <a:prstGeom prst="rect">
            <a:avLst/>
          </a:prstGeom>
        </p:spPr>
      </p:pic>
      <p:sp>
        <p:nvSpPr>
          <p:cNvPr id="2" name="标题 1"/>
          <p:cNvSpPr>
            <a:spLocks noGrp="1"/>
          </p:cNvSpPr>
          <p:nvPr>
            <p:ph type="title"/>
          </p:nvPr>
        </p:nvSpPr>
        <p:spPr>
          <a:xfrm>
            <a:off x="911860" y="2396490"/>
            <a:ext cx="7830185" cy="2339340"/>
          </a:xfrm>
        </p:spPr>
        <p:txBody>
          <a:bodyPr>
            <a:noAutofit/>
          </a:bodyPr>
          <a:p>
            <a:r>
              <a:rPr lang="en-US" altLang="zh-CN" sz="4800" b="1">
                <a:solidFill>
                  <a:srgbClr val="33CCFF"/>
                </a:solidFill>
                <a:effectLst>
                  <a:outerShdw blurRad="50800" dist="38100" dir="8100000" algn="tr" rotWithShape="0">
                    <a:prstClr val="black">
                      <a:alpha val="40000"/>
                    </a:prstClr>
                  </a:outerShdw>
                  <a:reflection blurRad="6350" stA="60000" endA="900" endPos="58000" dir="5400000" sy="-100000" algn="bl" rotWithShape="0"/>
                </a:effectLst>
                <a:latin typeface="Senty Golden Bell 新蒂金钟体" panose="03000600000000000000" charset="-122"/>
                <a:ea typeface="Senty Golden Bell 新蒂金钟体" panose="03000600000000000000" charset="-122"/>
              </a:rPr>
              <a:t>Second,</a:t>
            </a:r>
            <a:br>
              <a:rPr lang="en-US" altLang="zh-CN" b="1">
                <a:solidFill>
                  <a:srgbClr val="33CCFF"/>
                </a:solidFill>
                <a:effectLst>
                  <a:outerShdw blurRad="50800" dist="38100" dir="8100000" algn="tr" rotWithShape="0">
                    <a:prstClr val="black">
                      <a:alpha val="40000"/>
                    </a:prstClr>
                  </a:outerShdw>
                  <a:reflection blurRad="6350" stA="60000" endA="900" endPos="58000" dir="5400000" sy="-100000" algn="bl" rotWithShape="0"/>
                </a:effectLst>
                <a:latin typeface="Senty Golden Bell 新蒂金钟体" panose="03000600000000000000" charset="-122"/>
                <a:ea typeface="Senty Golden Bell 新蒂金钟体" panose="03000600000000000000" charset="-122"/>
              </a:rPr>
            </a:br>
            <a:r>
              <a:rPr lang="en-US" altLang="zh-CN" b="1">
                <a:solidFill>
                  <a:srgbClr val="33CCFF"/>
                </a:solidFill>
                <a:effectLst>
                  <a:outerShdw blurRad="50800" dist="38100" dir="8100000" algn="tr" rotWithShape="0">
                    <a:prstClr val="black">
                      <a:alpha val="40000"/>
                    </a:prstClr>
                  </a:outerShdw>
                  <a:reflection blurRad="6350" stA="60000" endA="900" endPos="58000" dir="5400000" sy="-100000" algn="bl" rotWithShape="0"/>
                </a:effectLst>
                <a:latin typeface="Senty Golden Bell 新蒂金钟体" panose="03000600000000000000" charset="-122"/>
                <a:ea typeface="Senty Golden Bell 新蒂金钟体" panose="03000600000000000000" charset="-122"/>
              </a:rPr>
              <a:t>you should work hard This will allow you to become smart and healthy.and keep a happy mood every day have a happy mood is  very Important, </a:t>
            </a:r>
            <a:endParaRPr lang="en-US" altLang="zh-CN" b="1">
              <a:solidFill>
                <a:srgbClr val="33CCFF"/>
              </a:solidFill>
              <a:effectLst>
                <a:outerShdw blurRad="50800" dist="38100" dir="8100000" algn="tr" rotWithShape="0">
                  <a:prstClr val="black">
                    <a:alpha val="40000"/>
                  </a:prstClr>
                </a:outerShdw>
                <a:reflection blurRad="6350" stA="60000" endA="900" endPos="58000" dir="5400000" sy="-100000" algn="bl" rotWithShape="0"/>
              </a:effectLst>
              <a:latin typeface="Senty Golden Bell 新蒂金钟体" panose="03000600000000000000" charset="-122"/>
              <a:ea typeface="Senty Golden Bell 新蒂金钟体" panose="03000600000000000000" charset="-122"/>
            </a:endParaRPr>
          </a:p>
        </p:txBody>
      </p:sp>
      <p:pic>
        <p:nvPicPr>
          <p:cNvPr id="4" name="图片 3"/>
          <p:cNvPicPr>
            <a:picLocks noChangeAspect="1"/>
          </p:cNvPicPr>
          <p:nvPr/>
        </p:nvPicPr>
        <p:blipFill>
          <a:blip r:embed="rId2"/>
          <a:stretch>
            <a:fillRect/>
          </a:stretch>
        </p:blipFill>
        <p:spPr>
          <a:xfrm>
            <a:off x="8397240" y="2289810"/>
            <a:ext cx="4074795" cy="3484245"/>
          </a:xfrm>
          <a:prstGeom prst="rect">
            <a:avLst/>
          </a:prstGeom>
          <a:effectLst>
            <a:reflection blurRad="6350" stA="50000" endA="300" endPos="55000" dir="5400000" sy="-100000" algn="bl" rotWithShape="0"/>
            <a:softEdge rad="635000"/>
          </a:effec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4"/>
          <p:cNvPicPr>
            <a:picLocks noChangeAspect="1"/>
          </p:cNvPicPr>
          <p:nvPr>
            <p:ph idx="1"/>
          </p:nvPr>
        </p:nvPicPr>
        <p:blipFill>
          <a:blip r:embed="rId1">
            <a:lum bright="-18000" contrast="-42000"/>
          </a:blip>
          <a:stretch>
            <a:fillRect/>
          </a:stretch>
        </p:blipFill>
        <p:spPr>
          <a:xfrm>
            <a:off x="-26035" y="-5080"/>
            <a:ext cx="12208510" cy="6853555"/>
          </a:xfrm>
          <a:prstGeom prst="rect">
            <a:avLst/>
          </a:prstGeom>
        </p:spPr>
      </p:pic>
      <p:sp>
        <p:nvSpPr>
          <p:cNvPr id="2" name="标题 1"/>
          <p:cNvSpPr>
            <a:spLocks noGrp="1"/>
          </p:cNvSpPr>
          <p:nvPr>
            <p:ph type="title"/>
          </p:nvPr>
        </p:nvSpPr>
        <p:spPr>
          <a:xfrm>
            <a:off x="429260" y="2938780"/>
            <a:ext cx="6514465" cy="1325880"/>
          </a:xfrm>
        </p:spPr>
        <p:txBody>
          <a:bodyPr>
            <a:noAutofit/>
          </a:bodyPr>
          <a:p>
            <a:r>
              <a:rPr lang="en-US" altLang="zh-CN" sz="5400">
                <a:solidFill>
                  <a:srgbClr val="33CCFF"/>
                </a:solidFill>
                <a:effectLst>
                  <a:outerShdw blurRad="50800" dist="38100" dir="5400000" algn="t" rotWithShape="0">
                    <a:prstClr val="black">
                      <a:alpha val="40000"/>
                    </a:prstClr>
                  </a:outerShdw>
                  <a:reflection blurRad="6350" stA="55000" endA="300" endPos="45500" dir="5400000" sy="-100000" algn="bl" rotWithShape="0"/>
                </a:effectLst>
                <a:latin typeface="Senty Golden Bell 新蒂金钟体" panose="03000600000000000000" charset="-122"/>
                <a:ea typeface="Senty Golden Bell 新蒂金钟体" panose="03000600000000000000" charset="-122"/>
              </a:rPr>
              <a:t>Third,</a:t>
            </a:r>
            <a:br>
              <a:rPr lang="en-US" altLang="zh-CN" sz="4800">
                <a:solidFill>
                  <a:srgbClr val="33CCFF"/>
                </a:solidFill>
                <a:effectLst>
                  <a:outerShdw blurRad="50800" dist="38100" dir="5400000" algn="t" rotWithShape="0">
                    <a:prstClr val="black">
                      <a:alpha val="40000"/>
                    </a:prstClr>
                  </a:outerShdw>
                  <a:reflection blurRad="6350" stA="55000" endA="300" endPos="45500" dir="5400000" sy="-100000" algn="bl" rotWithShape="0"/>
                </a:effectLst>
                <a:latin typeface="Senty Golden Bell 新蒂金钟体" panose="03000600000000000000" charset="-122"/>
                <a:ea typeface="Senty Golden Bell 新蒂金钟体" panose="03000600000000000000" charset="-122"/>
              </a:rPr>
            </a:br>
            <a:r>
              <a:rPr lang="en-US" altLang="zh-CN" sz="4800">
                <a:solidFill>
                  <a:srgbClr val="33CCFF"/>
                </a:solidFill>
                <a:effectLst>
                  <a:outerShdw blurRad="50800" dist="38100" dir="5400000" algn="t" rotWithShape="0">
                    <a:prstClr val="black">
                      <a:alpha val="40000"/>
                    </a:prstClr>
                  </a:outerShdw>
                  <a:reflection blurRad="6350" stA="55000" endA="300" endPos="45500" dir="5400000" sy="-100000" algn="bl" rotWithShape="0"/>
                </a:effectLst>
                <a:latin typeface="Senty Golden Bell 新蒂金钟体" panose="03000600000000000000" charset="-122"/>
                <a:ea typeface="Senty Golden Bell 新蒂金钟体" panose="03000600000000000000" charset="-122"/>
              </a:rPr>
              <a:t>you should do enough exercises every day Like, running swimming rideing bikes.Because that can make our body stronger and stronger.</a:t>
            </a:r>
            <a:endParaRPr lang="en-US" altLang="zh-CN" sz="4800">
              <a:solidFill>
                <a:srgbClr val="33CCFF"/>
              </a:solidFill>
              <a:effectLst>
                <a:outerShdw blurRad="50800" dist="38100" dir="5400000" algn="t" rotWithShape="0">
                  <a:prstClr val="black">
                    <a:alpha val="40000"/>
                  </a:prstClr>
                </a:outerShdw>
                <a:reflection blurRad="6350" stA="55000" endA="300" endPos="45500" dir="5400000" sy="-100000" algn="bl" rotWithShape="0"/>
              </a:effectLst>
              <a:latin typeface="Senty Golden Bell 新蒂金钟体" panose="03000600000000000000" charset="-122"/>
              <a:ea typeface="Senty Golden Bell 新蒂金钟体" panose="03000600000000000000" charset="-122"/>
            </a:endParaRPr>
          </a:p>
        </p:txBody>
      </p:sp>
      <p:pic>
        <p:nvPicPr>
          <p:cNvPr id="6" name="图片 5"/>
          <p:cNvPicPr>
            <a:picLocks noChangeAspect="1"/>
          </p:cNvPicPr>
          <p:nvPr/>
        </p:nvPicPr>
        <p:blipFill>
          <a:blip r:embed="rId2">
            <a:extLst>
              <a:ext uri="{BEBA8EAE-BF5A-486C-A8C5-ECC9F3942E4B}">
                <a14:imgProps xmlns:a14="http://schemas.microsoft.com/office/drawing/2010/main">
                  <a14:imgLayer r:embed="rId3"/>
                </a14:imgProps>
              </a:ext>
            </a:extLst>
          </a:blip>
          <a:srcRect/>
          <a:stretch>
            <a:fillRect/>
          </a:stretch>
        </p:blipFill>
        <p:spPr>
          <a:xfrm>
            <a:off x="8226425" y="516890"/>
            <a:ext cx="3817620" cy="2994660"/>
          </a:xfrm>
          <a:prstGeom prst="rect">
            <a:avLst/>
          </a:prstGeom>
          <a:effectLst>
            <a:outerShdw blurRad="50800" dist="38100" dir="2700000" algn="tl" rotWithShape="0">
              <a:prstClr val="black">
                <a:alpha val="40000"/>
              </a:prstClr>
            </a:outerShdw>
            <a:softEdge rad="635000"/>
          </a:effectLst>
        </p:spPr>
      </p:pic>
      <p:pic>
        <p:nvPicPr>
          <p:cNvPr id="7" name="图片 6"/>
          <p:cNvPicPr>
            <a:picLocks noChangeAspect="1"/>
          </p:cNvPicPr>
          <p:nvPr/>
        </p:nvPicPr>
        <p:blipFill>
          <a:blip r:embed="rId4">
            <a:extLst>
              <a:ext uri="{BEBA8EAE-BF5A-486C-A8C5-ECC9F3942E4B}">
                <a14:imgProps xmlns:a14="http://schemas.microsoft.com/office/drawing/2010/main">
                  <a14:imgLayer r:embed="rId5"/>
                </a14:imgProps>
              </a:ext>
            </a:extLst>
          </a:blip>
          <a:srcRect/>
          <a:stretch>
            <a:fillRect/>
          </a:stretch>
        </p:blipFill>
        <p:spPr>
          <a:xfrm>
            <a:off x="8102600" y="3511550"/>
            <a:ext cx="4079875" cy="2951480"/>
          </a:xfrm>
          <a:prstGeom prst="rect">
            <a:avLst/>
          </a:prstGeom>
          <a:effectLst>
            <a:softEdge rad="635000"/>
          </a:effec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4"/>
          <p:cNvPicPr>
            <a:picLocks noChangeAspect="1"/>
          </p:cNvPicPr>
          <p:nvPr>
            <p:ph idx="1"/>
          </p:nvPr>
        </p:nvPicPr>
        <p:blipFill>
          <a:blip r:embed="rId1">
            <a:lum bright="-18000" contrast="-42000"/>
          </a:blip>
          <a:stretch>
            <a:fillRect/>
          </a:stretch>
        </p:blipFill>
        <p:spPr>
          <a:xfrm>
            <a:off x="-26035" y="-5080"/>
            <a:ext cx="12208510" cy="6853555"/>
          </a:xfrm>
          <a:prstGeom prst="rect">
            <a:avLst/>
          </a:prstGeom>
        </p:spPr>
      </p:pic>
      <p:sp>
        <p:nvSpPr>
          <p:cNvPr id="2" name="标题 1"/>
          <p:cNvSpPr>
            <a:spLocks noGrp="1"/>
          </p:cNvSpPr>
          <p:nvPr>
            <p:ph type="title"/>
          </p:nvPr>
        </p:nvSpPr>
        <p:spPr>
          <a:xfrm>
            <a:off x="716280" y="2766060"/>
            <a:ext cx="7742555" cy="1325880"/>
          </a:xfrm>
          <a:ln>
            <a:solidFill>
              <a:schemeClr val="accent1"/>
            </a:solidFill>
          </a:ln>
        </p:spPr>
        <p:txBody>
          <a:bodyPr>
            <a:noAutofit/>
          </a:bodyPr>
          <a:p>
            <a:r>
              <a:rPr lang="en-US" altLang="zh-CN" sz="4000" b="1">
                <a:solidFill>
                  <a:srgbClr val="33CCFF"/>
                </a:solidFill>
                <a:effectLst>
                  <a:outerShdw blurRad="50800" dist="38100" dir="2700000" algn="tl" rotWithShape="0">
                    <a:prstClr val="black">
                      <a:alpha val="40000"/>
                    </a:prstClr>
                  </a:outerShdw>
                  <a:reflection blurRad="6350" stA="55000" endA="300" endPos="45500" dir="5400000" sy="-100000" algn="bl" rotWithShape="0"/>
                </a:effectLst>
                <a:latin typeface="Senty Golden Bell 新蒂金钟体" panose="03000600000000000000" charset="-122"/>
                <a:ea typeface="Senty Golden Bell 新蒂金钟体" panose="03000600000000000000" charset="-122"/>
              </a:rPr>
              <a:t>Fourth,</a:t>
            </a:r>
            <a:br>
              <a:rPr lang="en-US" altLang="zh-CN" sz="4000" b="1">
                <a:solidFill>
                  <a:srgbClr val="33CCFF"/>
                </a:solidFill>
                <a:effectLst>
                  <a:outerShdw blurRad="50800" dist="38100" dir="2700000" algn="tl" rotWithShape="0">
                    <a:prstClr val="black">
                      <a:alpha val="40000"/>
                    </a:prstClr>
                  </a:outerShdw>
                  <a:reflection blurRad="6350" stA="55000" endA="300" endPos="45500" dir="5400000" sy="-100000" algn="bl" rotWithShape="0"/>
                </a:effectLst>
                <a:latin typeface="Senty Golden Bell 新蒂金钟体" panose="03000600000000000000" charset="-122"/>
                <a:ea typeface="Senty Golden Bell 新蒂金钟体" panose="03000600000000000000" charset="-122"/>
              </a:rPr>
            </a:br>
            <a:r>
              <a:rPr lang="en-US" altLang="zh-CN" sz="4000" b="1">
                <a:solidFill>
                  <a:srgbClr val="33CCFF"/>
                </a:solidFill>
                <a:effectLst>
                  <a:outerShdw blurRad="50800" dist="38100" dir="2700000" algn="tl" rotWithShape="0">
                    <a:prstClr val="black">
                      <a:alpha val="40000"/>
                    </a:prstClr>
                  </a:outerShdw>
                  <a:reflection blurRad="6350" stA="55000" endA="300" endPos="45500" dir="5400000" sy="-100000" algn="bl" rotWithShape="0"/>
                </a:effectLst>
                <a:latin typeface="Senty Golden Bell 新蒂金钟体" panose="03000600000000000000" charset="-122"/>
                <a:ea typeface="Senty Golden Bell 新蒂金钟体" panose="03000600000000000000" charset="-122"/>
              </a:rPr>
              <a:t>you should eat some good food.Such as vegetables and fruit.They are good for your body.And don’t eat too much meat.That is not good for your body.And don’t eat too much sweet food and fried food they are not good for you.Such as ice cream,cake,French fries and Fried chicken .</a:t>
            </a:r>
            <a:endParaRPr lang="en-US" altLang="zh-CN" sz="4000" b="1">
              <a:solidFill>
                <a:srgbClr val="33CCFF"/>
              </a:solidFill>
              <a:effectLst>
                <a:outerShdw blurRad="50800" dist="38100" dir="2700000" algn="tl" rotWithShape="0">
                  <a:prstClr val="black">
                    <a:alpha val="40000"/>
                  </a:prstClr>
                </a:outerShdw>
                <a:reflection blurRad="6350" stA="55000" endA="300" endPos="45500" dir="5400000" sy="-100000" algn="bl" rotWithShape="0"/>
              </a:effectLst>
              <a:latin typeface="Senty Golden Bell 新蒂金钟体" panose="03000600000000000000" charset="-122"/>
              <a:ea typeface="Senty Golden Bell 新蒂金钟体" panose="03000600000000000000" charset="-122"/>
            </a:endParaRPr>
          </a:p>
        </p:txBody>
      </p:sp>
      <p:pic>
        <p:nvPicPr>
          <p:cNvPr id="3" name="图片 2"/>
          <p:cNvPicPr>
            <a:picLocks noChangeAspect="1"/>
          </p:cNvPicPr>
          <p:nvPr/>
        </p:nvPicPr>
        <p:blipFill>
          <a:blip r:embed="rId2"/>
          <a:stretch>
            <a:fillRect/>
          </a:stretch>
        </p:blipFill>
        <p:spPr>
          <a:xfrm>
            <a:off x="8458835" y="95250"/>
            <a:ext cx="3185160" cy="4250690"/>
          </a:xfrm>
          <a:prstGeom prst="rect">
            <a:avLst/>
          </a:prstGeom>
          <a:effectLst>
            <a:outerShdw blurRad="50800" dist="38100" dir="2700000" algn="tl" rotWithShape="0">
              <a:prstClr val="black">
                <a:alpha val="40000"/>
              </a:prstClr>
            </a:outerShdw>
            <a:reflection blurRad="6350" stA="52000" endA="300" endPos="35000" dir="5400000" sy="-100000" algn="bl" rotWithShape="0"/>
            <a:softEdge rad="635000"/>
          </a:effectLst>
        </p:spPr>
      </p:pic>
      <p:pic>
        <p:nvPicPr>
          <p:cNvPr id="4" name="图片 3"/>
          <p:cNvPicPr>
            <a:picLocks noChangeAspect="1"/>
          </p:cNvPicPr>
          <p:nvPr/>
        </p:nvPicPr>
        <p:blipFill>
          <a:blip r:embed="rId3"/>
          <a:stretch>
            <a:fillRect/>
          </a:stretch>
        </p:blipFill>
        <p:spPr>
          <a:xfrm>
            <a:off x="8458835" y="4091940"/>
            <a:ext cx="3411220" cy="2659380"/>
          </a:xfrm>
          <a:prstGeom prst="rect">
            <a:avLst/>
          </a:prstGeom>
          <a:ln>
            <a:solidFill>
              <a:schemeClr val="accent1"/>
            </a:solidFill>
          </a:ln>
          <a:effectLst>
            <a:outerShdw blurRad="50800" dist="38100" dir="2700000" algn="tl" rotWithShape="0">
              <a:prstClr val="black">
                <a:alpha val="40000"/>
              </a:prstClr>
            </a:outerShdw>
            <a:reflection blurRad="6350" stA="52000" endA="300" endPos="35000" dir="5400000" sy="-100000" algn="bl" rotWithShape="0"/>
            <a:softEdge rad="635000"/>
          </a:effectLst>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4"/>
          <p:cNvPicPr>
            <a:picLocks noChangeAspect="1"/>
          </p:cNvPicPr>
          <p:nvPr>
            <p:ph idx="1"/>
          </p:nvPr>
        </p:nvPicPr>
        <p:blipFill>
          <a:blip r:embed="rId1">
            <a:lum bright="-18000" contrast="-42000"/>
          </a:blip>
          <a:stretch>
            <a:fillRect/>
          </a:stretch>
        </p:blipFill>
        <p:spPr>
          <a:xfrm>
            <a:off x="-26035" y="-5080"/>
            <a:ext cx="12208510" cy="6853555"/>
          </a:xfrm>
          <a:prstGeom prst="rect">
            <a:avLst/>
          </a:prstGeom>
        </p:spPr>
      </p:pic>
      <p:sp>
        <p:nvSpPr>
          <p:cNvPr id="2" name="标题 1"/>
          <p:cNvSpPr>
            <a:spLocks noGrp="1"/>
          </p:cNvSpPr>
          <p:nvPr>
            <p:ph type="title"/>
          </p:nvPr>
        </p:nvSpPr>
        <p:spPr>
          <a:xfrm>
            <a:off x="838200" y="365125"/>
            <a:ext cx="8367395" cy="5196205"/>
          </a:xfrm>
        </p:spPr>
        <p:txBody>
          <a:bodyPr>
            <a:noAutofit/>
          </a:bodyPr>
          <a:p>
            <a:r>
              <a:rPr lang="en-US" altLang="zh-CN" b="1">
                <a:solidFill>
                  <a:srgbClr val="33CCFF"/>
                </a:solidFill>
                <a:effectLst>
                  <a:outerShdw blurRad="50800" dist="38100" dir="2700000" algn="tl" rotWithShape="0">
                    <a:prstClr val="black">
                      <a:alpha val="40000"/>
                    </a:prstClr>
                  </a:outerShdw>
                  <a:reflection blurRad="6350" stA="55000" endA="300" endPos="45500" dir="5400000" sy="-100000" algn="bl" rotWithShape="0"/>
                </a:effectLst>
                <a:latin typeface="Senty Golden Bell 新蒂金钟体" panose="03000600000000000000" charset="-122"/>
                <a:ea typeface="Senty Golden Bell 新蒂金钟体" panose="03000600000000000000" charset="-122"/>
              </a:rPr>
              <a:t>T</a:t>
            </a:r>
            <a:r>
              <a:rPr lang="en-US" altLang="zh-CN" sz="4800" b="1">
                <a:solidFill>
                  <a:srgbClr val="33CCFF"/>
                </a:solidFill>
                <a:effectLst>
                  <a:outerShdw blurRad="50800" dist="38100" dir="2700000" algn="tl" rotWithShape="0">
                    <a:prstClr val="black">
                      <a:alpha val="40000"/>
                    </a:prstClr>
                  </a:outerShdw>
                  <a:reflection blurRad="6350" stA="55000" endA="300" endPos="45500" dir="5400000" sy="-100000" algn="bl" rotWithShape="0"/>
                </a:effectLst>
                <a:latin typeface="Senty Golden Bell 新蒂金钟体" panose="03000600000000000000" charset="-122"/>
                <a:ea typeface="Senty Golden Bell 新蒂金钟体" panose="03000600000000000000" charset="-122"/>
              </a:rPr>
              <a:t>he End</a:t>
            </a:r>
            <a:br>
              <a:rPr lang="zh-CN" altLang="en-US" sz="4800" b="1">
                <a:solidFill>
                  <a:srgbClr val="33CCFF"/>
                </a:solidFill>
                <a:effectLst>
                  <a:outerShdw blurRad="50800" dist="38100" dir="2700000" algn="tl" rotWithShape="0">
                    <a:prstClr val="black">
                      <a:alpha val="40000"/>
                    </a:prstClr>
                  </a:outerShdw>
                  <a:reflection blurRad="6350" stA="55000" endA="300" endPos="45500" dir="5400000" sy="-100000" algn="bl" rotWithShape="0"/>
                </a:effectLst>
                <a:latin typeface="Senty Golden Bell 新蒂金钟体" panose="03000600000000000000" charset="-122"/>
                <a:ea typeface="Senty Golden Bell 新蒂金钟体" panose="03000600000000000000" charset="-122"/>
              </a:rPr>
            </a:br>
            <a:r>
              <a:rPr lang="zh-CN" altLang="en-US" sz="4800" b="1">
                <a:solidFill>
                  <a:srgbClr val="33CCFF"/>
                </a:solidFill>
                <a:effectLst>
                  <a:outerShdw blurRad="50800" dist="38100" dir="2700000" algn="tl" rotWithShape="0">
                    <a:prstClr val="black">
                      <a:alpha val="40000"/>
                    </a:prstClr>
                  </a:outerShdw>
                  <a:reflection blurRad="6350" stA="55000" endA="300" endPos="45500" dir="5400000" sy="-100000" algn="bl" rotWithShape="0"/>
                </a:effectLst>
                <a:latin typeface="Senty Golden Bell 新蒂金钟体" panose="03000600000000000000" charset="-122"/>
                <a:ea typeface="Senty Golden Bell 新蒂金钟体" panose="03000600000000000000" charset="-122"/>
              </a:rPr>
              <a:t>If you follow these rules, you'll become strong and healthy! At last ,good health to you!</a:t>
            </a:r>
            <a:endParaRPr lang="zh-CN" altLang="en-US" sz="4800" b="1">
              <a:solidFill>
                <a:srgbClr val="33CCFF"/>
              </a:solidFill>
              <a:effectLst>
                <a:outerShdw blurRad="50800" dist="38100" dir="2700000" algn="tl" rotWithShape="0">
                  <a:prstClr val="black">
                    <a:alpha val="40000"/>
                  </a:prstClr>
                </a:outerShdw>
                <a:reflection blurRad="6350" stA="55000" endA="300" endPos="45500" dir="5400000" sy="-100000" algn="bl" rotWithShape="0"/>
              </a:effectLst>
              <a:latin typeface="Senty Golden Bell 新蒂金钟体" panose="03000600000000000000" charset="-122"/>
              <a:ea typeface="Senty Golden Bell 新蒂金钟体" panose="03000600000000000000" charset="-122"/>
            </a:endParaRPr>
          </a:p>
        </p:txBody>
      </p:sp>
      <p:pic>
        <p:nvPicPr>
          <p:cNvPr id="3" name="图片 2"/>
          <p:cNvPicPr>
            <a:picLocks noChangeAspect="1"/>
          </p:cNvPicPr>
          <p:nvPr/>
        </p:nvPicPr>
        <p:blipFill>
          <a:blip r:embed="rId2"/>
          <a:stretch>
            <a:fillRect/>
          </a:stretch>
        </p:blipFill>
        <p:spPr>
          <a:xfrm>
            <a:off x="9065260" y="1109345"/>
            <a:ext cx="2949575" cy="5274945"/>
          </a:xfrm>
          <a:prstGeom prst="rect">
            <a:avLst/>
          </a:prstGeom>
          <a:effectLst>
            <a:outerShdw blurRad="50800" dist="38100" dir="2700000" algn="tl" rotWithShape="0">
              <a:prstClr val="black">
                <a:alpha val="40000"/>
              </a:prstClr>
            </a:outerShdw>
            <a:reflection blurRad="6350" stA="52000" endA="300" endPos="35000" dir="5400000" sy="-100000" algn="bl" rotWithShape="0"/>
            <a:softEdge rad="635000"/>
          </a:effec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4"/>
          <p:cNvPicPr>
            <a:picLocks noChangeAspect="1"/>
          </p:cNvPicPr>
          <p:nvPr>
            <p:ph idx="1"/>
          </p:nvPr>
        </p:nvPicPr>
        <p:blipFill>
          <a:blip r:embed="rId1">
            <a:lum bright="-18000" contrast="-42000"/>
          </a:blip>
          <a:stretch>
            <a:fillRect/>
          </a:stretch>
        </p:blipFill>
        <p:spPr>
          <a:xfrm>
            <a:off x="-13335" y="-12065"/>
            <a:ext cx="12202160" cy="6861175"/>
          </a:xfrm>
          <a:prstGeom prst="rect">
            <a:avLst/>
          </a:prstGeom>
        </p:spPr>
      </p:pic>
      <p:sp>
        <p:nvSpPr>
          <p:cNvPr id="2" name="标题 1"/>
          <p:cNvSpPr>
            <a:spLocks noGrp="1"/>
          </p:cNvSpPr>
          <p:nvPr>
            <p:ph type="title"/>
          </p:nvPr>
        </p:nvSpPr>
        <p:spPr>
          <a:xfrm>
            <a:off x="1051560" y="1950085"/>
            <a:ext cx="10515600" cy="1325563"/>
          </a:xfrm>
        </p:spPr>
        <p:txBody>
          <a:bodyPr>
            <a:noAutofit/>
          </a:bodyPr>
          <a:p>
            <a:r>
              <a:rPr lang="en-US" altLang="zh-CN" sz="8800" b="1">
                <a:solidFill>
                  <a:srgbClr val="33CCFF"/>
                </a:solidFill>
                <a:effectLst>
                  <a:outerShdw blurRad="50800" dist="38100" dir="2700000" algn="tl" rotWithShape="0">
                    <a:prstClr val="black">
                      <a:alpha val="40000"/>
                    </a:prstClr>
                  </a:outerShdw>
                  <a:reflection blurRad="6350" stA="60000" endA="900" endPos="58000" dir="5400000" sy="-100000" algn="bl" rotWithShape="0"/>
                </a:effectLst>
                <a:latin typeface="Senty Golden Bell 新蒂金钟体" panose="03000600000000000000" charset="-122"/>
                <a:ea typeface="Senty Golden Bell 新蒂金钟体" panose="03000600000000000000" charset="-122"/>
              </a:rPr>
              <a:t>THE END</a:t>
            </a:r>
            <a:endParaRPr lang="en-US" altLang="zh-CN" sz="8800" b="1">
              <a:solidFill>
                <a:srgbClr val="33CCFF"/>
              </a:solidFill>
              <a:effectLst>
                <a:outerShdw blurRad="50800" dist="38100" dir="2700000" algn="tl" rotWithShape="0">
                  <a:prstClr val="black">
                    <a:alpha val="40000"/>
                  </a:prstClr>
                </a:outerShdw>
                <a:reflection blurRad="6350" stA="60000" endA="900" endPos="58000" dir="5400000" sy="-100000" algn="bl" rotWithShape="0"/>
              </a:effectLst>
              <a:latin typeface="Senty Golden Bell 新蒂金钟体" panose="03000600000000000000" charset="-122"/>
              <a:ea typeface="Senty Golden Bell 新蒂金钟体" panose="03000600000000000000"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1824</Words>
  <Application>WPS 演示</Application>
  <PresentationFormat>宽屏</PresentationFormat>
  <Paragraphs>32</Paragraphs>
  <Slides>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vt:i4>
      </vt:variant>
    </vt:vector>
  </HeadingPairs>
  <TitlesOfParts>
    <vt:vector size="19" baseType="lpstr">
      <vt:lpstr>Arial</vt:lpstr>
      <vt:lpstr>宋体</vt:lpstr>
      <vt:lpstr>Wingdings</vt:lpstr>
      <vt:lpstr>Senty Golden Bell 新蒂金钟体</vt:lpstr>
      <vt:lpstr>Calibri</vt:lpstr>
      <vt:lpstr>MS PGothic</vt:lpstr>
      <vt:lpstr>微软雅黑</vt:lpstr>
      <vt:lpstr>Calibri Light</vt:lpstr>
      <vt:lpstr>Senty Cream Puff 新蒂泡芙体</vt:lpstr>
      <vt:lpstr>Office 主题</vt:lpstr>
      <vt:lpstr>Good Health to You</vt:lpstr>
      <vt:lpstr>Do you want to be strong and healthy? Do you know how to stay strong and healthy? Next, our group will introduce some ways to keep fit and healthy !</vt:lpstr>
      <vt:lpstr>PowerPoint 演示文稿</vt:lpstr>
      <vt:lpstr>First, You need good living habits. Such as , go to bed early and get up early,  alway have breakfast and, brush your teeth two times a day.That is very Important.</vt:lpstr>
      <vt:lpstr>Second, you should work hard This will allow you to become smart and healthy.and keep a happy mood every day have a happy mood is  very Important, </vt:lpstr>
      <vt:lpstr>Third, you should do enough exercises every day Like, running swimming rideing bikes.Because that can make our body stronger and stronger.</vt:lpstr>
      <vt:lpstr>Fourth, you should eat some good food.Such as vegetables and fruit.They are good for your body.And don’t eat too much meat.That is not good for your body.And don’t eat too much sweet food and fried food they are not good for you.Such as ice cream,cake,French fries and Fried chicken .</vt:lpstr>
      <vt:lpstr>The End If you follow these rules, you'll become strong and healthy! At last ,good health to you!</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Xu</dc:creator>
  <cp:lastModifiedBy>Xu</cp:lastModifiedBy>
  <cp:revision>9</cp:revision>
  <dcterms:created xsi:type="dcterms:W3CDTF">2017-05-24T02:01:00Z</dcterms:created>
  <dcterms:modified xsi:type="dcterms:W3CDTF">2017-05-25T03:38:41Z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2052-10.1.0.6391</vt:lpwstr>
  </property>
</Properties>
</file>