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楷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楷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楷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楷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楷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楷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楷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楷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楷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42714-F842-429E-8B17-5EE50CE45DDA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F4D662-1F75-46E2-B60C-13F562494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55670F7-B345-4BB1-A095-2FFC0AAA973E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6FB9-BD2A-4001-A1FD-7335D10730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DD21-A312-4407-BD6F-8D30A049BA91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4590-B475-43D2-8EA1-10B6134B24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35F5-2777-458A-963E-B47A8C20CA43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C963-38CD-47CC-92D4-11416B57ED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C81B-443B-4788-B18E-2AEA3EFF9F5F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E337-D535-4E08-A871-B876181E4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44C960-4FC9-408A-BAC4-E66E1458675F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A9F0-AE04-4415-963D-406DFF68CC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C20F-12A7-4504-8635-29C251CC69D8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9C62-3F3B-448A-98CD-9949E85FA6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3430-C1B2-4A12-8BF8-9B7F1F389FF6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A09-8697-41AD-AD8F-553EBE322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D1D3-AA92-402B-B36A-9A69E4B60D1F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AE40-5FE9-4F91-A183-9A1A58DC4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C296-28E3-452F-9583-87C4F6526DE1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BEEF-2E65-4BB4-8EDF-3205CCF9C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45B735-8D33-467B-B98F-EC162552CE0D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C8B0-4C62-4817-9D7F-69AC18913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E5CE6-1F88-4C88-9144-DFD891050138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6EBD-AA50-4224-A022-A63E17BFA6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1EDCFD-91A1-41D2-8A62-542D66DEE508}" type="datetimeFigureOut">
              <a:rPr lang="zh-CN" altLang="en-US"/>
              <a:pPr>
                <a:defRPr/>
              </a:pPr>
              <a:t>2017-5-25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0FF6FC-EAF4-480B-9810-E091718E79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华文新魏"/>
          <a:cs typeface="Tunga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33899;&#33446;&#19997;-&#33738;&#33457;&#21488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happy family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0150" y="2924175"/>
            <a:ext cx="5119688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Healthy and strong</a:t>
            </a:r>
            <a:endParaRPr lang="zh-CN" altLang="en-US" dirty="0"/>
          </a:p>
        </p:txBody>
      </p:sp>
      <p:pic>
        <p:nvPicPr>
          <p:cNvPr id="14340" name="葫芦丝-菊花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165850"/>
            <a:ext cx="368300" cy="36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63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zh-CN" smtClean="0">
                <a:cs typeface="Tunga"/>
              </a:rPr>
              <a:t>How to be healthy and strong?</a:t>
            </a:r>
            <a:endParaRPr lang="zh-CN" altLang="en-US" smtClean="0">
              <a:cs typeface="Tunga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2819400" cy="2286000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00113" y="3997325"/>
            <a:ext cx="3024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>
                <a:latin typeface="Earwig Factory"/>
                <a:ea typeface="华文楷体"/>
              </a:rPr>
              <a:t>strong</a:t>
            </a:r>
            <a:endParaRPr lang="zh-CN" altLang="en-US" sz="6600">
              <a:latin typeface="Earwig Factory"/>
              <a:ea typeface="华文楷体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1700213"/>
            <a:ext cx="359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010150" y="4090988"/>
            <a:ext cx="27860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000">
                <a:latin typeface="Earwig Factory"/>
                <a:ea typeface="华文楷体"/>
              </a:rPr>
              <a:t>healthy</a:t>
            </a:r>
            <a:endParaRPr lang="zh-CN" altLang="en-US" sz="6000">
              <a:latin typeface="Earwig Factory"/>
              <a:ea typeface="华文楷体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46088" y="5732463"/>
            <a:ext cx="8374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ndara" pitchFamily="34" charset="0"/>
                <a:ea typeface="华文楷体"/>
              </a:rPr>
              <a:t>Healthy and strong is important.Now let me tell you how to keep strong and healthy.</a:t>
            </a:r>
            <a:endParaRPr lang="zh-CN" altLang="en-US" sz="2400">
              <a:latin typeface="Candara" pitchFamily="34" charset="0"/>
              <a:ea typeface="华文楷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zh-CN" sz="6600" smtClean="0">
                <a:latin typeface="Earwig Factory"/>
                <a:cs typeface="Tunga"/>
              </a:rPr>
              <a:t>First </a:t>
            </a:r>
            <a:endParaRPr lang="zh-CN" altLang="en-US" sz="6600" smtClean="0">
              <a:latin typeface="Earwig Factory"/>
              <a:cs typeface="Tung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1843088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latin typeface="Bradley Hand ITC" panose="03070402050302030203" pitchFamily="66" charset="0"/>
              </a:rPr>
              <a:t>The first way is always have breakfast . And eat good food for your breakfast.  Look at this picture.</a:t>
            </a:r>
            <a:endParaRPr lang="zh-CN" alt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3357563"/>
            <a:ext cx="28781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971550" y="544512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Earwig Factory"/>
                <a:ea typeface="华文楷体"/>
              </a:rPr>
              <a:t>vegetables</a:t>
            </a:r>
            <a:endParaRPr lang="zh-CN" altLang="en-US" sz="3600">
              <a:latin typeface="Earwig Factory"/>
              <a:ea typeface="华文楷体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57563"/>
            <a:ext cx="30956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5795963" y="5300663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Earwig Factory"/>
                <a:ea typeface="华文楷体"/>
              </a:rPr>
              <a:t>fruit</a:t>
            </a:r>
            <a:endParaRPr lang="zh-CN" altLang="en-US" sz="4000">
              <a:latin typeface="Earwig Factory"/>
              <a:ea typeface="华文楷体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zh-CN" sz="5400" smtClean="0">
                <a:latin typeface="Earwig Factory"/>
                <a:cs typeface="Tunga"/>
              </a:rPr>
              <a:t>second</a:t>
            </a:r>
            <a:endParaRPr lang="zh-CN" altLang="en-US" sz="5400" smtClean="0">
              <a:latin typeface="Earwig Factory"/>
              <a:cs typeface="Tung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1554163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latin typeface="Bradley Hand ITC" panose="03070402050302030203" pitchFamily="66" charset="0"/>
              </a:rPr>
              <a:t>Then you must do exercise everyday . Then you will be grow stronger and stronger. This are some exercise picture.</a:t>
            </a:r>
            <a:endParaRPr lang="zh-CN" alt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24175"/>
            <a:ext cx="216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4724400"/>
            <a:ext cx="1728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Earwig Factory"/>
                <a:ea typeface="华文楷体"/>
              </a:rPr>
              <a:t>running</a:t>
            </a:r>
            <a:endParaRPr lang="zh-CN" altLang="en-US" sz="3200">
              <a:latin typeface="Earwig Factory"/>
              <a:ea typeface="华文楷体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52738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3132138" y="5084763"/>
            <a:ext cx="2227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Earwig Factory"/>
                <a:ea typeface="华文楷体"/>
              </a:rPr>
              <a:t>swimming</a:t>
            </a:r>
            <a:endParaRPr lang="zh-CN" altLang="en-US" sz="3200">
              <a:latin typeface="Earwig Factory"/>
              <a:ea typeface="华文楷体"/>
            </a:endParaRP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293938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5940425" y="4941888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Earwig Factory"/>
                <a:ea typeface="华文楷体"/>
              </a:rPr>
              <a:t>Playing</a:t>
            </a:r>
          </a:p>
          <a:p>
            <a:r>
              <a:rPr lang="en-US" altLang="zh-CN" sz="3600">
                <a:latin typeface="Earwig Factory"/>
                <a:ea typeface="华文楷体"/>
              </a:rPr>
              <a:t>football</a:t>
            </a:r>
            <a:endParaRPr lang="zh-CN" altLang="en-US" sz="3600">
              <a:latin typeface="Earwig Factory"/>
              <a:ea typeface="华文楷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zh-CN" sz="7200" smtClean="0">
                <a:latin typeface="Earwig Factory"/>
                <a:cs typeface="Tunga"/>
              </a:rPr>
              <a:t>third</a:t>
            </a:r>
            <a:endParaRPr lang="zh-CN" altLang="en-US" sz="7200" smtClean="0">
              <a:latin typeface="Earwig Factory"/>
              <a:cs typeface="Tung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1050925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3200" b="1" dirty="0" smtClean="0">
                <a:latin typeface="Bradley Hand ITC" panose="03070402050302030203" pitchFamily="66" charset="0"/>
              </a:rPr>
              <a:t>You must work hard at  school , at home and at sport. </a:t>
            </a:r>
            <a:endParaRPr lang="zh-CN" altLang="en-US" sz="3200" b="1" dirty="0">
              <a:latin typeface="Bradley Hand ITC" panose="03070402050302030203" pitchFamily="66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219075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68288" y="4581525"/>
            <a:ext cx="241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Earwig Factory"/>
                <a:ea typeface="华文楷体"/>
              </a:rPr>
              <a:t>At  home  do the  housework</a:t>
            </a:r>
            <a:endParaRPr lang="zh-CN" altLang="en-US" sz="2400">
              <a:latin typeface="Earwig Factory"/>
              <a:ea typeface="华文楷体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492375"/>
            <a:ext cx="3048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2916238" y="4581525"/>
            <a:ext cx="3168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Earwig Factory"/>
                <a:ea typeface="华文楷体"/>
              </a:rPr>
              <a:t>At  school  do  the homework</a:t>
            </a:r>
            <a:endParaRPr lang="zh-CN" altLang="en-US" sz="2800">
              <a:latin typeface="Earwig Factory"/>
              <a:ea typeface="华文楷体"/>
            </a:endParaRP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370138"/>
            <a:ext cx="2843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6465888" y="4797425"/>
            <a:ext cx="25193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Earwig Factory"/>
                <a:ea typeface="华文楷体"/>
              </a:rPr>
              <a:t>At sport do exercises</a:t>
            </a:r>
            <a:endParaRPr lang="zh-CN" altLang="en-US" sz="3200">
              <a:latin typeface="Earwig Factory"/>
              <a:ea typeface="华文楷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zh-CN" sz="7200" smtClean="0">
                <a:latin typeface="Earwig Factory"/>
                <a:cs typeface="Tunga"/>
              </a:rPr>
              <a:t>At last</a:t>
            </a:r>
            <a:endParaRPr lang="zh-CN" altLang="en-US" sz="7200" smtClean="0">
              <a:latin typeface="Earwig Factory"/>
              <a:cs typeface="Tung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0" y="908050"/>
            <a:ext cx="8594725" cy="762000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latin typeface="Bradley Hand ITC" panose="03070402050302030203" pitchFamily="66" charset="0"/>
              </a:rPr>
              <a:t>And at last you need good living habits.</a:t>
            </a:r>
            <a:endParaRPr lang="zh-CN" alt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1931988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763" y="3933825"/>
            <a:ext cx="4319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Earwig Factory"/>
                <a:ea typeface="华文楷体"/>
              </a:rPr>
              <a:t>Brush your teeth</a:t>
            </a:r>
            <a:endParaRPr lang="zh-CN" altLang="en-US" sz="3600">
              <a:latin typeface="Earwig Factory"/>
              <a:ea typeface="华文楷体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663" y="1916113"/>
            <a:ext cx="14890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263" y="1849438"/>
            <a:ext cx="41084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4202113" y="4113213"/>
            <a:ext cx="498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Earwig Factory"/>
                <a:ea typeface="华文楷体"/>
              </a:rPr>
              <a:t>Go to bed early and get up early</a:t>
            </a:r>
            <a:endParaRPr lang="zh-CN" altLang="en-US" sz="2400">
              <a:latin typeface="Earwig Factory"/>
              <a:ea typeface="华文楷体"/>
            </a:endParaRPr>
          </a:p>
        </p:txBody>
      </p:sp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8" y="4797425"/>
            <a:ext cx="3533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5"/>
          <p:cNvSpPr txBox="1">
            <a:spLocks noChangeArrowheads="1"/>
          </p:cNvSpPr>
          <p:nvPr/>
        </p:nvSpPr>
        <p:spPr bwMode="auto">
          <a:xfrm flipH="1">
            <a:off x="4324350" y="5486400"/>
            <a:ext cx="4711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Earwig Factory"/>
                <a:ea typeface="华文楷体"/>
              </a:rPr>
              <a:t>be ready to help others</a:t>
            </a:r>
            <a:endParaRPr lang="zh-CN" altLang="en-US" sz="3200">
              <a:latin typeface="Earwig Factory"/>
              <a:ea typeface="华文楷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1116013" y="3860800"/>
            <a:ext cx="6480175" cy="779463"/>
          </a:xfrm>
        </p:spPr>
        <p:txBody>
          <a:bodyPr/>
          <a:lstStyle/>
          <a:p>
            <a:r>
              <a:rPr lang="en-US" altLang="zh-CN" sz="4000" smtClean="0">
                <a:latin typeface="Earwig Factory"/>
                <a:cs typeface="Tunga"/>
              </a:rPr>
              <a:t>And good health to you </a:t>
            </a:r>
            <a:endParaRPr lang="zh-CN" altLang="en-US" smtClean="0">
              <a:latin typeface="Earwig Factory"/>
              <a:cs typeface="Tung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187450" y="1557338"/>
            <a:ext cx="7056438" cy="17700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zh-CN" sz="9600" smtClean="0">
                <a:latin typeface="Earwig Factory"/>
              </a:rPr>
              <a:t>Thanks a lot</a:t>
            </a:r>
            <a:endParaRPr lang="zh-CN" altLang="en-US" sz="9600" smtClean="0">
              <a:latin typeface="Earwig Factory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TM01790493[[fn=小型办公室或家庭式办公室]]</Template>
  <TotalTime>69</TotalTime>
  <Words>133</Words>
  <Application>Microsoft Office PowerPoint</Application>
  <PresentationFormat>全屏显示(4:3)</PresentationFormat>
  <Paragraphs>28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Candara</vt:lpstr>
      <vt:lpstr>华文楷体</vt:lpstr>
      <vt:lpstr>Arial</vt:lpstr>
      <vt:lpstr>华文新魏</vt:lpstr>
      <vt:lpstr>Tunga</vt:lpstr>
      <vt:lpstr>Tahoma</vt:lpstr>
      <vt:lpstr>Calibri</vt:lpstr>
      <vt:lpstr>宋体</vt:lpstr>
      <vt:lpstr>Earwig Factory</vt:lpstr>
      <vt:lpstr>Bradley Hand ITC</vt:lpstr>
      <vt:lpstr>Soho</vt:lpstr>
      <vt:lpstr>Soho</vt:lpstr>
      <vt:lpstr>Soho</vt:lpstr>
      <vt:lpstr>Soho</vt:lpstr>
      <vt:lpstr>Soho</vt:lpstr>
      <vt:lpstr>Soho</vt:lpstr>
      <vt:lpstr>HEALTHY AND STRONG</vt:lpstr>
      <vt:lpstr>How to be healthy and strong?</vt:lpstr>
      <vt:lpstr>First </vt:lpstr>
      <vt:lpstr>second</vt:lpstr>
      <vt:lpstr>third</vt:lpstr>
      <vt:lpstr>At last</vt:lpstr>
      <vt:lpstr>And good health to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strong</dc:title>
  <dc:creator>wdy</dc:creator>
  <cp:lastModifiedBy>微软用户</cp:lastModifiedBy>
  <cp:revision>10</cp:revision>
  <dcterms:created xsi:type="dcterms:W3CDTF">2017-05-24T12:12:17Z</dcterms:created>
  <dcterms:modified xsi:type="dcterms:W3CDTF">2017-05-25T02:05:54Z</dcterms:modified>
</cp:coreProperties>
</file>